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4"/>
  </p:sldMasterIdLst>
  <p:notesMasterIdLst>
    <p:notesMasterId r:id="rId20"/>
  </p:notesMasterIdLst>
  <p:handoutMasterIdLst>
    <p:handoutMasterId r:id="rId21"/>
  </p:handoutMasterIdLst>
  <p:sldIdLst>
    <p:sldId id="256" r:id="rId5"/>
    <p:sldId id="262" r:id="rId6"/>
    <p:sldId id="258" r:id="rId7"/>
    <p:sldId id="263" r:id="rId8"/>
    <p:sldId id="259" r:id="rId9"/>
    <p:sldId id="264" r:id="rId10"/>
    <p:sldId id="265" r:id="rId11"/>
    <p:sldId id="266" r:id="rId12"/>
    <p:sldId id="267" r:id="rId13"/>
    <p:sldId id="268" r:id="rId14"/>
    <p:sldId id="269" r:id="rId15"/>
    <p:sldId id="270" r:id="rId16"/>
    <p:sldId id="271" r:id="rId17"/>
    <p:sldId id="272" r:id="rId18"/>
    <p:sldId id="260" r:id="rId19"/>
  </p:sldIdLst>
  <p:sldSz cx="12192000" cy="6858000"/>
  <p:notesSz cx="6858000" cy="9144000"/>
  <p:defaultTextStyle>
    <a:defPPr rtl="0">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883DDD-4E9A-4209-A2FD-2CE9E1879014}" v="616" dt="2022-09-21T10:02:05.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136" y="44"/>
      </p:cViewPr>
      <p:guideLst/>
    </p:cSldViewPr>
  </p:slideViewPr>
  <p:notesTextViewPr>
    <p:cViewPr>
      <p:scale>
        <a:sx n="1" d="1"/>
        <a:sy n="1" d="1"/>
      </p:scale>
      <p:origin x="0" y="0"/>
    </p:cViewPr>
  </p:notesTextViewPr>
  <p:notesViewPr>
    <p:cSldViewPr snapToGrid="0">
      <p:cViewPr varScale="1">
        <p:scale>
          <a:sx n="85" d="100"/>
          <a:sy n="85" d="100"/>
        </p:scale>
        <p:origin x="303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ja Mihnovich" userId="6f284a227301771f" providerId="LiveId" clId="{0F883DDD-4E9A-4209-A2FD-2CE9E1879014}"/>
    <pc:docChg chg="undo custSel addSld modSld">
      <pc:chgData name="Natalja Mihnovich" userId="6f284a227301771f" providerId="LiveId" clId="{0F883DDD-4E9A-4209-A2FD-2CE9E1879014}" dt="2022-09-21T10:02:10.527" v="1603" actId="14100"/>
      <pc:docMkLst>
        <pc:docMk/>
      </pc:docMkLst>
      <pc:sldChg chg="addSp delSp modTransition modAnim delDesignElem">
        <pc:chgData name="Natalja Mihnovich" userId="6f284a227301771f" providerId="LiveId" clId="{0F883DDD-4E9A-4209-A2FD-2CE9E1879014}" dt="2022-09-08T15:42:38.883" v="1503"/>
        <pc:sldMkLst>
          <pc:docMk/>
          <pc:sldMk cId="834050406" sldId="256"/>
        </pc:sldMkLst>
        <pc:spChg chg="add del">
          <ac:chgData name="Natalja Mihnovich" userId="6f284a227301771f" providerId="LiveId" clId="{0F883DDD-4E9A-4209-A2FD-2CE9E1879014}" dt="2022-09-08T13:52:24.936" v="25"/>
          <ac:spMkLst>
            <pc:docMk/>
            <pc:sldMk cId="834050406" sldId="256"/>
            <ac:spMk id="18" creationId="{B8D726A5-7900-41B4-8D49-49B4A2010E7C}"/>
          </ac:spMkLst>
        </pc:spChg>
        <pc:cxnChg chg="add del">
          <ac:chgData name="Natalja Mihnovich" userId="6f284a227301771f" providerId="LiveId" clId="{0F883DDD-4E9A-4209-A2FD-2CE9E1879014}" dt="2022-09-08T13:52:24.936" v="25"/>
          <ac:cxnSpMkLst>
            <pc:docMk/>
            <pc:sldMk cId="834050406" sldId="256"/>
            <ac:cxnSpMk id="20" creationId="{46E49661-E258-450C-8150-A91A6B30D1CD}"/>
          </ac:cxnSpMkLst>
        </pc:cxnChg>
      </pc:sldChg>
      <pc:sldChg chg="addSp delSp modSp mod modTransition setBg modAnim delDesignElem chgLayout">
        <pc:chgData name="Natalja Mihnovich" userId="6f284a227301771f" providerId="LiveId" clId="{0F883DDD-4E9A-4209-A2FD-2CE9E1879014}" dt="2022-09-08T15:44:10.570" v="1524"/>
        <pc:sldMkLst>
          <pc:docMk/>
          <pc:sldMk cId="3357200886" sldId="258"/>
        </pc:sldMkLst>
        <pc:spChg chg="mod ord">
          <ac:chgData name="Natalja Mihnovich" userId="6f284a227301771f" providerId="LiveId" clId="{0F883DDD-4E9A-4209-A2FD-2CE9E1879014}" dt="2022-09-08T14:09:15.940" v="254" actId="207"/>
          <ac:spMkLst>
            <pc:docMk/>
            <pc:sldMk cId="3357200886" sldId="258"/>
            <ac:spMk id="2" creationId="{D79EAA8D-9FA6-44DF-B373-F9F0E09DC750}"/>
          </ac:spMkLst>
        </pc:spChg>
        <pc:spChg chg="add mod">
          <ac:chgData name="Natalja Mihnovich" userId="6f284a227301771f" providerId="LiveId" clId="{0F883DDD-4E9A-4209-A2FD-2CE9E1879014}" dt="2022-09-08T14:09:22.132" v="255" actId="14100"/>
          <ac:spMkLst>
            <pc:docMk/>
            <pc:sldMk cId="3357200886" sldId="258"/>
            <ac:spMk id="4" creationId="{C12261C8-E0EB-A1A9-25B6-9F3E2DCD1BEF}"/>
          </ac:spMkLst>
        </pc:spChg>
        <pc:spChg chg="add del">
          <ac:chgData name="Natalja Mihnovich" userId="6f284a227301771f" providerId="LiveId" clId="{0F883DDD-4E9A-4209-A2FD-2CE9E1879014}" dt="2022-09-08T14:05:18.551" v="143" actId="700"/>
          <ac:spMkLst>
            <pc:docMk/>
            <pc:sldMk cId="3357200886" sldId="258"/>
            <ac:spMk id="11" creationId="{48756837-05BF-4387-B0CB-CFF921BCD6A8}"/>
          </ac:spMkLst>
        </pc:spChg>
        <pc:spChg chg="add mod">
          <ac:chgData name="Natalja Mihnovich" userId="6f284a227301771f" providerId="LiveId" clId="{0F883DDD-4E9A-4209-A2FD-2CE9E1879014}" dt="2022-09-08T14:13:56.389" v="433" actId="255"/>
          <ac:spMkLst>
            <pc:docMk/>
            <pc:sldMk cId="3357200886" sldId="258"/>
            <ac:spMk id="12" creationId="{16EC081B-6C0A-4FBE-892A-F499968C7B50}"/>
          </ac:spMkLst>
        </pc:spChg>
        <pc:spChg chg="add del">
          <ac:chgData name="Natalja Mihnovich" userId="6f284a227301771f" providerId="LiveId" clId="{0F883DDD-4E9A-4209-A2FD-2CE9E1879014}" dt="2022-09-08T14:05:18.551" v="143" actId="700"/>
          <ac:spMkLst>
            <pc:docMk/>
            <pc:sldMk cId="3357200886" sldId="258"/>
            <ac:spMk id="13" creationId="{3FFEC9DA-F598-4E27-80EE-1EF9DDE3974C}"/>
          </ac:spMkLst>
        </pc:spChg>
        <pc:graphicFrameChg chg="del mod ord">
          <ac:chgData name="Natalja Mihnovich" userId="6f284a227301771f" providerId="LiveId" clId="{0F883DDD-4E9A-4209-A2FD-2CE9E1879014}" dt="2022-09-08T14:05:29.838" v="146" actId="478"/>
          <ac:graphicFrameMkLst>
            <pc:docMk/>
            <pc:sldMk cId="3357200886" sldId="258"/>
            <ac:graphicFrameMk id="6" creationId="{BB6DF01B-E433-497E-A00A-3DC7A751168F}"/>
          </ac:graphicFrameMkLst>
        </pc:graphicFrameChg>
        <pc:picChg chg="add del mod">
          <ac:chgData name="Natalja Mihnovich" userId="6f284a227301771f" providerId="LiveId" clId="{0F883DDD-4E9A-4209-A2FD-2CE9E1879014}" dt="2022-09-08T14:08:40.299" v="253" actId="478"/>
          <ac:picMkLst>
            <pc:docMk/>
            <pc:sldMk cId="3357200886" sldId="258"/>
            <ac:picMk id="5" creationId="{6558F77B-7BA4-D288-3693-A12030D128A8}"/>
          </ac:picMkLst>
        </pc:picChg>
        <pc:picChg chg="add del mod ord">
          <ac:chgData name="Natalja Mihnovich" userId="6f284a227301771f" providerId="LiveId" clId="{0F883DDD-4E9A-4209-A2FD-2CE9E1879014}" dt="2022-09-08T14:10:45.654" v="275" actId="478"/>
          <ac:picMkLst>
            <pc:docMk/>
            <pc:sldMk cId="3357200886" sldId="258"/>
            <ac:picMk id="7" creationId="{BB1F49A0-444C-18E1-DE3B-176C8D2A2C07}"/>
          </ac:picMkLst>
        </pc:picChg>
        <pc:picChg chg="add mod">
          <ac:chgData name="Natalja Mihnovich" userId="6f284a227301771f" providerId="LiveId" clId="{0F883DDD-4E9A-4209-A2FD-2CE9E1879014}" dt="2022-09-08T15:44:02.814" v="1522" actId="1076"/>
          <ac:picMkLst>
            <pc:docMk/>
            <pc:sldMk cId="3357200886" sldId="258"/>
            <ac:picMk id="8" creationId="{CFE0BD8F-02F8-F1CE-90D6-CEB2129F2ECB}"/>
          </ac:picMkLst>
        </pc:picChg>
      </pc:sldChg>
      <pc:sldChg chg="addSp delSp modSp mod modTransition modClrScheme modAnim delDesignElem chgLayout">
        <pc:chgData name="Natalja Mihnovich" userId="6f284a227301771f" providerId="LiveId" clId="{0F883DDD-4E9A-4209-A2FD-2CE9E1879014}" dt="2022-09-08T15:45:23.631" v="1532"/>
        <pc:sldMkLst>
          <pc:docMk/>
          <pc:sldMk cId="816733363" sldId="259"/>
        </pc:sldMkLst>
        <pc:spChg chg="mod ord">
          <ac:chgData name="Natalja Mihnovich" userId="6f284a227301771f" providerId="LiveId" clId="{0F883DDD-4E9A-4209-A2FD-2CE9E1879014}" dt="2022-09-08T14:24:41.925" v="702"/>
          <ac:spMkLst>
            <pc:docMk/>
            <pc:sldMk cId="816733363" sldId="259"/>
            <ac:spMk id="2" creationId="{44DFCA76-5DF3-4D71-A543-CF57216D5E4E}"/>
          </ac:spMkLst>
        </pc:spChg>
        <pc:spChg chg="add del mod">
          <ac:chgData name="Natalja Mihnovich" userId="6f284a227301771f" providerId="LiveId" clId="{0F883DDD-4E9A-4209-A2FD-2CE9E1879014}" dt="2022-09-08T14:21:50.084" v="656"/>
          <ac:spMkLst>
            <pc:docMk/>
            <pc:sldMk cId="816733363" sldId="259"/>
            <ac:spMk id="3" creationId="{EC341E79-25EA-2714-D97C-553B0C54B7B9}"/>
          </ac:spMkLst>
        </pc:spChg>
        <pc:spChg chg="add del mod">
          <ac:chgData name="Natalja Mihnovich" userId="6f284a227301771f" providerId="LiveId" clId="{0F883DDD-4E9A-4209-A2FD-2CE9E1879014}" dt="2022-09-08T14:21:50.084" v="656"/>
          <ac:spMkLst>
            <pc:docMk/>
            <pc:sldMk cId="816733363" sldId="259"/>
            <ac:spMk id="4" creationId="{E78EA8C6-2B86-24DF-0FD3-296A01DD230B}"/>
          </ac:spMkLst>
        </pc:spChg>
        <pc:spChg chg="add mod ord">
          <ac:chgData name="Natalja Mihnovich" userId="6f284a227301771f" providerId="LiveId" clId="{0F883DDD-4E9A-4209-A2FD-2CE9E1879014}" dt="2022-09-08T14:25:15.536" v="704" actId="255"/>
          <ac:spMkLst>
            <pc:docMk/>
            <pc:sldMk cId="816733363" sldId="259"/>
            <ac:spMk id="6" creationId="{98C0ABBC-36C9-9471-6FA3-3B75257CFCF4}"/>
          </ac:spMkLst>
        </pc:spChg>
        <pc:spChg chg="add del mod">
          <ac:chgData name="Natalja Mihnovich" userId="6f284a227301771f" providerId="LiveId" clId="{0F883DDD-4E9A-4209-A2FD-2CE9E1879014}" dt="2022-09-08T14:25:39.305" v="705"/>
          <ac:spMkLst>
            <pc:docMk/>
            <pc:sldMk cId="816733363" sldId="259"/>
            <ac:spMk id="10" creationId="{59B19C66-ABF7-3599-5315-4867DBB16D7A}"/>
          </ac:spMkLst>
        </pc:spChg>
        <pc:spChg chg="add del">
          <ac:chgData name="Natalja Mihnovich" userId="6f284a227301771f" providerId="LiveId" clId="{0F883DDD-4E9A-4209-A2FD-2CE9E1879014}" dt="2022-09-08T14:21:50.084" v="656"/>
          <ac:spMkLst>
            <pc:docMk/>
            <pc:sldMk cId="816733363" sldId="259"/>
            <ac:spMk id="12" creationId="{841ADA27-F8D7-4034-AACF-0E2C0E2546BE}"/>
          </ac:spMkLst>
        </pc:spChg>
        <pc:spChg chg="add mod">
          <ac:chgData name="Natalja Mihnovich" userId="6f284a227301771f" providerId="LiveId" clId="{0F883DDD-4E9A-4209-A2FD-2CE9E1879014}" dt="2022-09-08T14:26:09.891" v="709" actId="1076"/>
          <ac:spMkLst>
            <pc:docMk/>
            <pc:sldMk cId="816733363" sldId="259"/>
            <ac:spMk id="15" creationId="{46F728C8-2482-3C2A-65F7-DBA7A2EDC46E}"/>
          </ac:spMkLst>
        </pc:spChg>
        <pc:spChg chg="add mod">
          <ac:chgData name="Natalja Mihnovich" userId="6f284a227301771f" providerId="LiveId" clId="{0F883DDD-4E9A-4209-A2FD-2CE9E1879014}" dt="2022-09-08T14:26:53.299" v="715" actId="1076"/>
          <ac:spMkLst>
            <pc:docMk/>
            <pc:sldMk cId="816733363" sldId="259"/>
            <ac:spMk id="18" creationId="{9BB270A8-D678-8C94-3886-BFE2A8EB8351}"/>
          </ac:spMkLst>
        </pc:spChg>
        <pc:spChg chg="add mod">
          <ac:chgData name="Natalja Mihnovich" userId="6f284a227301771f" providerId="LiveId" clId="{0F883DDD-4E9A-4209-A2FD-2CE9E1879014}" dt="2022-09-08T14:27:23.011" v="719" actId="1076"/>
          <ac:spMkLst>
            <pc:docMk/>
            <pc:sldMk cId="816733363" sldId="259"/>
            <ac:spMk id="21" creationId="{1C221472-2E6A-9380-2A42-8AE5FFB05544}"/>
          </ac:spMkLst>
        </pc:spChg>
        <pc:graphicFrameChg chg="del mod ord">
          <ac:chgData name="Natalja Mihnovich" userId="6f284a227301771f" providerId="LiveId" clId="{0F883DDD-4E9A-4209-A2FD-2CE9E1879014}" dt="2022-09-08T14:23:38.519" v="668" actId="478"/>
          <ac:graphicFrameMkLst>
            <pc:docMk/>
            <pc:sldMk cId="816733363" sldId="259"/>
            <ac:graphicFrameMk id="5" creationId="{5F324AA3-A8FB-4568-A4CE-E04F36297E6C}"/>
          </ac:graphicFrameMkLst>
        </pc:graphicFrameChg>
        <pc:picChg chg="mod">
          <ac:chgData name="Natalja Mihnovich" userId="6f284a227301771f" providerId="LiveId" clId="{0F883DDD-4E9A-4209-A2FD-2CE9E1879014}" dt="2022-09-08T14:23:55.939" v="699" actId="29295"/>
          <ac:picMkLst>
            <pc:docMk/>
            <pc:sldMk cId="816733363" sldId="259"/>
            <ac:picMk id="7" creationId="{CD3172FA-7FBF-4586-8BAE-F8681B4CC272}"/>
          </ac:picMkLst>
        </pc:picChg>
        <pc:picChg chg="del">
          <ac:chgData name="Natalja Mihnovich" userId="6f284a227301771f" providerId="LiveId" clId="{0F883DDD-4E9A-4209-A2FD-2CE9E1879014}" dt="2022-09-08T14:26:12.880" v="710" actId="478"/>
          <ac:picMkLst>
            <pc:docMk/>
            <pc:sldMk cId="816733363" sldId="259"/>
            <ac:picMk id="9" creationId="{45AE8B68-96DD-4CAE-A627-B508D397C921}"/>
          </ac:picMkLst>
        </pc:picChg>
        <pc:picChg chg="add mod">
          <ac:chgData name="Natalja Mihnovich" userId="6f284a227301771f" providerId="LiveId" clId="{0F883DDD-4E9A-4209-A2FD-2CE9E1879014}" dt="2022-09-08T14:26:16.643" v="711" actId="1076"/>
          <ac:picMkLst>
            <pc:docMk/>
            <pc:sldMk cId="816733363" sldId="259"/>
            <ac:picMk id="11" creationId="{BEB42DA4-8018-EF38-2831-88C9EDF750B8}"/>
          </ac:picMkLst>
        </pc:picChg>
        <pc:picChg chg="add mod">
          <ac:chgData name="Natalja Mihnovich" userId="6f284a227301771f" providerId="LiveId" clId="{0F883DDD-4E9A-4209-A2FD-2CE9E1879014}" dt="2022-09-08T14:26:34.709" v="713" actId="1076"/>
          <ac:picMkLst>
            <pc:docMk/>
            <pc:sldMk cId="816733363" sldId="259"/>
            <ac:picMk id="16" creationId="{BEC1A060-BE63-4701-A5FC-CA541D717281}"/>
          </ac:picMkLst>
        </pc:picChg>
        <pc:picChg chg="add mod">
          <ac:chgData name="Natalja Mihnovich" userId="6f284a227301771f" providerId="LiveId" clId="{0F883DDD-4E9A-4209-A2FD-2CE9E1879014}" dt="2022-09-08T14:27:09.666" v="717" actId="1076"/>
          <ac:picMkLst>
            <pc:docMk/>
            <pc:sldMk cId="816733363" sldId="259"/>
            <ac:picMk id="19" creationId="{4451149C-D150-A73E-D613-4F96F5AE2679}"/>
          </ac:picMkLst>
        </pc:picChg>
        <pc:cxnChg chg="add del">
          <ac:chgData name="Natalja Mihnovich" userId="6f284a227301771f" providerId="LiveId" clId="{0F883DDD-4E9A-4209-A2FD-2CE9E1879014}" dt="2022-09-08T14:21:50.084" v="656"/>
          <ac:cxnSpMkLst>
            <pc:docMk/>
            <pc:sldMk cId="816733363" sldId="259"/>
            <ac:cxnSpMk id="14" creationId="{9CC82DC8-E7AF-4E0A-B62F-9B79E706D9F3}"/>
          </ac:cxnSpMkLst>
        </pc:cxnChg>
      </pc:sldChg>
      <pc:sldChg chg="addSp delSp modSp mod modTransition delAnim modAnim delDesignElem">
        <pc:chgData name="Natalja Mihnovich" userId="6f284a227301771f" providerId="LiveId" clId="{0F883DDD-4E9A-4209-A2FD-2CE9E1879014}" dt="2022-09-21T10:02:10.527" v="1603" actId="14100"/>
        <pc:sldMkLst>
          <pc:docMk/>
          <pc:sldMk cId="2157044452" sldId="260"/>
        </pc:sldMkLst>
        <pc:spChg chg="mod">
          <ac:chgData name="Natalja Mihnovich" userId="6f284a227301771f" providerId="LiveId" clId="{0F883DDD-4E9A-4209-A2FD-2CE9E1879014}" dt="2022-09-08T15:31:52.656" v="1391" actId="20577"/>
          <ac:spMkLst>
            <pc:docMk/>
            <pc:sldMk cId="2157044452" sldId="260"/>
            <ac:spMk id="2" creationId="{BD904461-E85A-43E7-AA0B-B7DF596CA62F}"/>
          </ac:spMkLst>
        </pc:spChg>
        <pc:spChg chg="del mod">
          <ac:chgData name="Natalja Mihnovich" userId="6f284a227301771f" providerId="LiveId" clId="{0F883DDD-4E9A-4209-A2FD-2CE9E1879014}" dt="2022-09-08T15:32:06.315" v="1392"/>
          <ac:spMkLst>
            <pc:docMk/>
            <pc:sldMk cId="2157044452" sldId="260"/>
            <ac:spMk id="3" creationId="{9BBDDBE1-00CD-4A90-9BA9-5E79F6C6FDE0}"/>
          </ac:spMkLst>
        </pc:spChg>
        <pc:spChg chg="add del mod">
          <ac:chgData name="Natalja Mihnovich" userId="6f284a227301771f" providerId="LiveId" clId="{0F883DDD-4E9A-4209-A2FD-2CE9E1879014}" dt="2022-09-21T10:02:05.188" v="1600"/>
          <ac:spMkLst>
            <pc:docMk/>
            <pc:sldMk cId="2157044452" sldId="260"/>
            <ac:spMk id="6" creationId="{CC68F5D9-5EC1-1AA1-E39A-6A54960BC03C}"/>
          </ac:spMkLst>
        </pc:spChg>
        <pc:spChg chg="add del">
          <ac:chgData name="Natalja Mihnovich" userId="6f284a227301771f" providerId="LiveId" clId="{0F883DDD-4E9A-4209-A2FD-2CE9E1879014}" dt="2022-09-08T13:52:24.936" v="25"/>
          <ac:spMkLst>
            <pc:docMk/>
            <pc:sldMk cId="2157044452" sldId="260"/>
            <ac:spMk id="10" creationId="{E1063F05-99EF-4DA3-B595-4E26670F29F9}"/>
          </ac:spMkLst>
        </pc:spChg>
        <pc:picChg chg="add del mod">
          <ac:chgData name="Natalja Mihnovich" userId="6f284a227301771f" providerId="LiveId" clId="{0F883DDD-4E9A-4209-A2FD-2CE9E1879014}" dt="2022-09-21T10:01:59.749" v="1599" actId="478"/>
          <ac:picMkLst>
            <pc:docMk/>
            <pc:sldMk cId="2157044452" sldId="260"/>
            <ac:picMk id="4" creationId="{B907232D-9933-5CB2-D282-52DDD86CED0B}"/>
          </ac:picMkLst>
        </pc:picChg>
        <pc:picChg chg="add mod">
          <ac:chgData name="Natalja Mihnovich" userId="6f284a227301771f" providerId="LiveId" clId="{0F883DDD-4E9A-4209-A2FD-2CE9E1879014}" dt="2022-09-21T10:02:10.527" v="1603" actId="14100"/>
          <ac:picMkLst>
            <pc:docMk/>
            <pc:sldMk cId="2157044452" sldId="260"/>
            <ac:picMk id="8" creationId="{617DAFEF-E6AF-470A-1767-290D21DBB8A8}"/>
          </ac:picMkLst>
        </pc:picChg>
        <pc:cxnChg chg="add del">
          <ac:chgData name="Natalja Mihnovich" userId="6f284a227301771f" providerId="LiveId" clId="{0F883DDD-4E9A-4209-A2FD-2CE9E1879014}" dt="2022-09-08T13:52:24.936" v="25"/>
          <ac:cxnSpMkLst>
            <pc:docMk/>
            <pc:sldMk cId="2157044452" sldId="260"/>
            <ac:cxnSpMk id="12" creationId="{E0A835C2-2B9B-4174-AA2C-60A4F1311908}"/>
          </ac:cxnSpMkLst>
        </pc:cxnChg>
      </pc:sldChg>
      <pc:sldChg chg="addSp delSp modSp mod modTransition setBg modAnim delDesignElem chgLayout">
        <pc:chgData name="Natalja Mihnovich" userId="6f284a227301771f" providerId="LiveId" clId="{0F883DDD-4E9A-4209-A2FD-2CE9E1879014}" dt="2022-09-08T15:43:28.641" v="1519"/>
        <pc:sldMkLst>
          <pc:docMk/>
          <pc:sldMk cId="1102586818" sldId="262"/>
        </pc:sldMkLst>
        <pc:spChg chg="mod ord">
          <ac:chgData name="Natalja Mihnovich" userId="6f284a227301771f" providerId="LiveId" clId="{0F883DDD-4E9A-4209-A2FD-2CE9E1879014}" dt="2022-09-08T14:01:19.616" v="106" actId="1076"/>
          <ac:spMkLst>
            <pc:docMk/>
            <pc:sldMk cId="1102586818" sldId="262"/>
            <ac:spMk id="2" creationId="{78B91C57-2090-466E-B05A-DA282135678E}"/>
          </ac:spMkLst>
        </pc:spChg>
        <pc:spChg chg="add del mod">
          <ac:chgData name="Natalja Mihnovich" userId="6f284a227301771f" providerId="LiveId" clId="{0F883DDD-4E9A-4209-A2FD-2CE9E1879014}" dt="2022-09-08T13:51:10.334" v="17"/>
          <ac:spMkLst>
            <pc:docMk/>
            <pc:sldMk cId="1102586818" sldId="262"/>
            <ac:spMk id="4" creationId="{E36B4AFC-3A5C-5070-3F73-2C0C871BF796}"/>
          </ac:spMkLst>
        </pc:spChg>
        <pc:spChg chg="add del mod">
          <ac:chgData name="Natalja Mihnovich" userId="6f284a227301771f" providerId="LiveId" clId="{0F883DDD-4E9A-4209-A2FD-2CE9E1879014}" dt="2022-09-08T13:51:10.334" v="17"/>
          <ac:spMkLst>
            <pc:docMk/>
            <pc:sldMk cId="1102586818" sldId="262"/>
            <ac:spMk id="8" creationId="{BC817BB8-2E19-D2B9-951F-2D58F70DD6B3}"/>
          </ac:spMkLst>
        </pc:spChg>
        <pc:spChg chg="add del mod">
          <ac:chgData name="Natalja Mihnovich" userId="6f284a227301771f" providerId="LiveId" clId="{0F883DDD-4E9A-4209-A2FD-2CE9E1879014}" dt="2022-09-08T13:52:44.828" v="26" actId="700"/>
          <ac:spMkLst>
            <pc:docMk/>
            <pc:sldMk cId="1102586818" sldId="262"/>
            <ac:spMk id="9" creationId="{DFB3B505-8344-355C-5E0C-64BBBD45D323}"/>
          </ac:spMkLst>
        </pc:spChg>
        <pc:spChg chg="add del mod ord">
          <ac:chgData name="Natalja Mihnovich" userId="6f284a227301771f" providerId="LiveId" clId="{0F883DDD-4E9A-4209-A2FD-2CE9E1879014}" dt="2022-09-08T14:00:13.221" v="86"/>
          <ac:spMkLst>
            <pc:docMk/>
            <pc:sldMk cId="1102586818" sldId="262"/>
            <ac:spMk id="10" creationId="{DCB556E9-98AE-C121-F60E-84EDCB177B9D}"/>
          </ac:spMkLst>
        </pc:spChg>
        <pc:spChg chg="add del mod">
          <ac:chgData name="Natalja Mihnovich" userId="6f284a227301771f" providerId="LiveId" clId="{0F883DDD-4E9A-4209-A2FD-2CE9E1879014}" dt="2022-09-08T14:01:16.779" v="105"/>
          <ac:spMkLst>
            <pc:docMk/>
            <pc:sldMk cId="1102586818" sldId="262"/>
            <ac:spMk id="12" creationId="{6D1C7ECD-0B92-327E-CEF7-F3FB7C1D8DDE}"/>
          </ac:spMkLst>
        </pc:spChg>
        <pc:spChg chg="add mod">
          <ac:chgData name="Natalja Mihnovich" userId="6f284a227301771f" providerId="LiveId" clId="{0F883DDD-4E9A-4209-A2FD-2CE9E1879014}" dt="2022-09-08T15:42:46.694" v="1504" actId="1076"/>
          <ac:spMkLst>
            <pc:docMk/>
            <pc:sldMk cId="1102586818" sldId="262"/>
            <ac:spMk id="13" creationId="{C6B555F8-EDD4-BDAE-08BB-E9A6A54EE895}"/>
          </ac:spMkLst>
        </pc:spChg>
        <pc:spChg chg="add mod">
          <ac:chgData name="Natalja Mihnovich" userId="6f284a227301771f" providerId="LiveId" clId="{0F883DDD-4E9A-4209-A2FD-2CE9E1879014}" dt="2022-09-08T14:03:17.997" v="125"/>
          <ac:spMkLst>
            <pc:docMk/>
            <pc:sldMk cId="1102586818" sldId="262"/>
            <ac:spMk id="18" creationId="{79B71A86-3F7A-438D-8A79-29B219412DF8}"/>
          </ac:spMkLst>
        </pc:spChg>
        <pc:spChg chg="add del mod">
          <ac:chgData name="Natalja Mihnovich" userId="6f284a227301771f" providerId="LiveId" clId="{0F883DDD-4E9A-4209-A2FD-2CE9E1879014}" dt="2022-09-08T14:03:23.951" v="128" actId="478"/>
          <ac:spMkLst>
            <pc:docMk/>
            <pc:sldMk cId="1102586818" sldId="262"/>
            <ac:spMk id="19" creationId="{79B71A86-3F7A-438D-8A79-29B219412DF8}"/>
          </ac:spMkLst>
        </pc:spChg>
        <pc:spChg chg="del">
          <ac:chgData name="Natalja Mihnovich" userId="6f284a227301771f" providerId="LiveId" clId="{0F883DDD-4E9A-4209-A2FD-2CE9E1879014}" dt="2022-09-08T13:48:57.327" v="0" actId="700"/>
          <ac:spMkLst>
            <pc:docMk/>
            <pc:sldMk cId="1102586818" sldId="262"/>
            <ac:spMk id="57" creationId="{F6F939FF-38E5-43C1-9562-6E33A2F50848}"/>
          </ac:spMkLst>
        </pc:spChg>
        <pc:spChg chg="del">
          <ac:chgData name="Natalja Mihnovich" userId="6f284a227301771f" providerId="LiveId" clId="{0F883DDD-4E9A-4209-A2FD-2CE9E1879014}" dt="2022-09-08T13:48:57.327" v="0" actId="700"/>
          <ac:spMkLst>
            <pc:docMk/>
            <pc:sldMk cId="1102586818" sldId="262"/>
            <ac:spMk id="59" creationId="{C148A00E-633D-4DE1-A032-9D62FA291C78}"/>
          </ac:spMkLst>
        </pc:spChg>
        <pc:graphicFrameChg chg="del mod ord">
          <ac:chgData name="Natalja Mihnovich" userId="6f284a227301771f" providerId="LiveId" clId="{0F883DDD-4E9A-4209-A2FD-2CE9E1879014}" dt="2022-09-08T13:49:46.504" v="8" actId="478"/>
          <ac:graphicFrameMkLst>
            <pc:docMk/>
            <pc:sldMk cId="1102586818" sldId="262"/>
            <ac:graphicFrameMk id="5" creationId="{ACE5AD74-04D5-49BC-88CF-B67398F8B46C}"/>
          </ac:graphicFrameMkLst>
        </pc:graphicFrameChg>
        <pc:picChg chg="add del mod">
          <ac:chgData name="Natalja Mihnovich" userId="6f284a227301771f" providerId="LiveId" clId="{0F883DDD-4E9A-4209-A2FD-2CE9E1879014}" dt="2022-09-08T13:50:07.518" v="15" actId="478"/>
          <ac:picMkLst>
            <pc:docMk/>
            <pc:sldMk cId="1102586818" sldId="262"/>
            <ac:picMk id="7" creationId="{410F1B56-A3C1-5648-9FDF-05FE1E86118B}"/>
          </ac:picMkLst>
        </pc:picChg>
        <pc:picChg chg="add del mod">
          <ac:chgData name="Natalja Mihnovich" userId="6f284a227301771f" providerId="LiveId" clId="{0F883DDD-4E9A-4209-A2FD-2CE9E1879014}" dt="2022-09-08T14:00:14.689" v="87" actId="478"/>
          <ac:picMkLst>
            <pc:docMk/>
            <pc:sldMk cId="1102586818" sldId="262"/>
            <ac:picMk id="11" creationId="{F4DFA60A-2571-D901-BBA7-7B6A61207094}"/>
          </ac:picMkLst>
        </pc:picChg>
        <pc:picChg chg="add mod">
          <ac:chgData name="Natalja Mihnovich" userId="6f284a227301771f" providerId="LiveId" clId="{0F883DDD-4E9A-4209-A2FD-2CE9E1879014}" dt="2022-09-08T14:01:46.925" v="112" actId="14100"/>
          <ac:picMkLst>
            <pc:docMk/>
            <pc:sldMk cId="1102586818" sldId="262"/>
            <ac:picMk id="15" creationId="{4C97E5B6-D6B2-4568-A5B7-ED379CD2CD47}"/>
          </ac:picMkLst>
        </pc:picChg>
        <pc:cxnChg chg="del">
          <ac:chgData name="Natalja Mihnovich" userId="6f284a227301771f" providerId="LiveId" clId="{0F883DDD-4E9A-4209-A2FD-2CE9E1879014}" dt="2022-09-08T13:48:57.327" v="0" actId="700"/>
          <ac:cxnSpMkLst>
            <pc:docMk/>
            <pc:sldMk cId="1102586818" sldId="262"/>
            <ac:cxnSpMk id="61" creationId="{1F7502AC-B5F2-447A-8886-7B0FA9DBA734}"/>
          </ac:cxnSpMkLst>
        </pc:cxnChg>
      </pc:sldChg>
      <pc:sldChg chg="addSp delSp modSp new mod modTransition setBg modAnim">
        <pc:chgData name="Natalja Mihnovich" userId="6f284a227301771f" providerId="LiveId" clId="{0F883DDD-4E9A-4209-A2FD-2CE9E1879014}" dt="2022-09-08T15:44:49.725" v="1529"/>
        <pc:sldMkLst>
          <pc:docMk/>
          <pc:sldMk cId="3393571894" sldId="263"/>
        </pc:sldMkLst>
        <pc:spChg chg="mod">
          <ac:chgData name="Natalja Mihnovich" userId="6f284a227301771f" providerId="LiveId" clId="{0F883DDD-4E9A-4209-A2FD-2CE9E1879014}" dt="2022-09-08T14:14:47.781" v="435"/>
          <ac:spMkLst>
            <pc:docMk/>
            <pc:sldMk cId="3393571894" sldId="263"/>
            <ac:spMk id="2" creationId="{CBEB31AE-BC10-0DDE-A0BB-BA8D81254DB6}"/>
          </ac:spMkLst>
        </pc:spChg>
        <pc:spChg chg="del mod">
          <ac:chgData name="Natalja Mihnovich" userId="6f284a227301771f" providerId="LiveId" clId="{0F883DDD-4E9A-4209-A2FD-2CE9E1879014}" dt="2022-09-08T14:15:13.307" v="442" actId="478"/>
          <ac:spMkLst>
            <pc:docMk/>
            <pc:sldMk cId="3393571894" sldId="263"/>
            <ac:spMk id="3" creationId="{7F3B8591-85B3-38DC-A4DC-C50E18F89333}"/>
          </ac:spMkLst>
        </pc:spChg>
        <pc:grpChg chg="add mod">
          <ac:chgData name="Natalja Mihnovich" userId="6f284a227301771f" providerId="LiveId" clId="{0F883DDD-4E9A-4209-A2FD-2CE9E1879014}" dt="2022-09-08T15:32:27.752" v="1393" actId="207"/>
          <ac:grpSpMkLst>
            <pc:docMk/>
            <pc:sldMk cId="3393571894" sldId="263"/>
            <ac:grpSpMk id="4" creationId="{B760383C-31B4-4260-841B-CE9A7E58EE37}"/>
          </ac:grpSpMkLst>
        </pc:grpChg>
        <pc:picChg chg="add mod">
          <ac:chgData name="Natalja Mihnovich" userId="6f284a227301771f" providerId="LiveId" clId="{0F883DDD-4E9A-4209-A2FD-2CE9E1879014}" dt="2022-09-08T15:32:37.691" v="1395" actId="13822"/>
          <ac:picMkLst>
            <pc:docMk/>
            <pc:sldMk cId="3393571894" sldId="263"/>
            <ac:picMk id="5" creationId="{C8434179-70DE-4198-9F3E-4FE620491D9B}"/>
          </ac:picMkLst>
        </pc:picChg>
        <pc:picChg chg="add mod">
          <ac:chgData name="Natalja Mihnovich" userId="6f284a227301771f" providerId="LiveId" clId="{0F883DDD-4E9A-4209-A2FD-2CE9E1879014}" dt="2022-09-08T15:32:37.691" v="1395" actId="13822"/>
          <ac:picMkLst>
            <pc:docMk/>
            <pc:sldMk cId="3393571894" sldId="263"/>
            <ac:picMk id="6" creationId="{43AFBBB4-91C3-4A06-8A1A-993CA4082D67}"/>
          </ac:picMkLst>
        </pc:picChg>
        <pc:picChg chg="add del mod">
          <ac:chgData name="Natalja Mihnovich" userId="6f284a227301771f" providerId="LiveId" clId="{0F883DDD-4E9A-4209-A2FD-2CE9E1879014}" dt="2022-09-08T14:19:27.077" v="646" actId="478"/>
          <ac:picMkLst>
            <pc:docMk/>
            <pc:sldMk cId="3393571894" sldId="263"/>
            <ac:picMk id="7" creationId="{61F29BCF-89A2-EF5D-B504-8B8B27D96E4A}"/>
          </ac:picMkLst>
        </pc:picChg>
        <pc:picChg chg="add del mod">
          <ac:chgData name="Natalja Mihnovich" userId="6f284a227301771f" providerId="LiveId" clId="{0F883DDD-4E9A-4209-A2FD-2CE9E1879014}" dt="2022-09-08T14:16:33.232" v="455" actId="478"/>
          <ac:picMkLst>
            <pc:docMk/>
            <pc:sldMk cId="3393571894" sldId="263"/>
            <ac:picMk id="8" creationId="{B005F0D9-E448-4B9B-B340-D36D3D78BA74}"/>
          </ac:picMkLst>
        </pc:picChg>
        <pc:picChg chg="add del mod">
          <ac:chgData name="Natalja Mihnovich" userId="6f284a227301771f" providerId="LiveId" clId="{0F883DDD-4E9A-4209-A2FD-2CE9E1879014}" dt="2022-09-08T14:19:19.563" v="643" actId="478"/>
          <ac:picMkLst>
            <pc:docMk/>
            <pc:sldMk cId="3393571894" sldId="263"/>
            <ac:picMk id="9" creationId="{B005F0D9-E448-4B9B-B340-D36D3D78BA74}"/>
          </ac:picMkLst>
        </pc:picChg>
        <pc:picChg chg="add del mod">
          <ac:chgData name="Natalja Mihnovich" userId="6f284a227301771f" providerId="LiveId" clId="{0F883DDD-4E9A-4209-A2FD-2CE9E1879014}" dt="2022-09-08T14:20:53.744" v="654" actId="478"/>
          <ac:picMkLst>
            <pc:docMk/>
            <pc:sldMk cId="3393571894" sldId="263"/>
            <ac:picMk id="11" creationId="{68D5CE0E-86FB-7C90-11BC-BFA5553DADE8}"/>
          </ac:picMkLst>
        </pc:picChg>
        <pc:picChg chg="add del mod">
          <ac:chgData name="Natalja Mihnovich" userId="6f284a227301771f" providerId="LiveId" clId="{0F883DDD-4E9A-4209-A2FD-2CE9E1879014}" dt="2022-09-08T14:16:02.447" v="451" actId="478"/>
          <ac:picMkLst>
            <pc:docMk/>
            <pc:sldMk cId="3393571894" sldId="263"/>
            <ac:picMk id="1026" creationId="{2D54FFC3-A31E-B84A-4AD0-91DDFFC659A5}"/>
          </ac:picMkLst>
        </pc:picChg>
      </pc:sldChg>
      <pc:sldChg chg="addSp delSp modSp new mod modTransition setBg modAnim">
        <pc:chgData name="Natalja Mihnovich" userId="6f284a227301771f" providerId="LiveId" clId="{0F883DDD-4E9A-4209-A2FD-2CE9E1879014}" dt="2022-09-21T10:01:49.773" v="1598" actId="1076"/>
        <pc:sldMkLst>
          <pc:docMk/>
          <pc:sldMk cId="2135488523" sldId="264"/>
        </pc:sldMkLst>
        <pc:spChg chg="mod">
          <ac:chgData name="Natalja Mihnovich" userId="6f284a227301771f" providerId="LiveId" clId="{0F883DDD-4E9A-4209-A2FD-2CE9E1879014}" dt="2022-09-08T14:30:07.966" v="721"/>
          <ac:spMkLst>
            <pc:docMk/>
            <pc:sldMk cId="2135488523" sldId="264"/>
            <ac:spMk id="2" creationId="{E8D6B809-67C2-E01D-0512-3C9997BFC4C9}"/>
          </ac:spMkLst>
        </pc:spChg>
        <pc:spChg chg="add del mod">
          <ac:chgData name="Natalja Mihnovich" userId="6f284a227301771f" providerId="LiveId" clId="{0F883DDD-4E9A-4209-A2FD-2CE9E1879014}" dt="2022-09-21T10:01:46.139" v="1596"/>
          <ac:spMkLst>
            <pc:docMk/>
            <pc:sldMk cId="2135488523" sldId="264"/>
            <ac:spMk id="3" creationId="{5B8D93E0-2880-8328-BB0F-36342F3DC64B}"/>
          </ac:spMkLst>
        </pc:spChg>
        <pc:spChg chg="del">
          <ac:chgData name="Natalja Mihnovich" userId="6f284a227301771f" providerId="LiveId" clId="{0F883DDD-4E9A-4209-A2FD-2CE9E1879014}" dt="2022-09-08T14:31:30.385" v="723"/>
          <ac:spMkLst>
            <pc:docMk/>
            <pc:sldMk cId="2135488523" sldId="264"/>
            <ac:spMk id="3" creationId="{9270A511-AAFA-5A6F-5794-46AFA1F3558D}"/>
          </ac:spMkLst>
        </pc:spChg>
        <pc:spChg chg="mod">
          <ac:chgData name="Natalja Mihnovich" userId="6f284a227301771f" providerId="LiveId" clId="{0F883DDD-4E9A-4209-A2FD-2CE9E1879014}" dt="2022-09-08T14:30:45.114" v="722"/>
          <ac:spMkLst>
            <pc:docMk/>
            <pc:sldMk cId="2135488523" sldId="264"/>
            <ac:spMk id="4" creationId="{F3697551-33AA-F04E-BCC3-0BB8ECED14DB}"/>
          </ac:spMkLst>
        </pc:spChg>
        <pc:spChg chg="add mod">
          <ac:chgData name="Natalja Mihnovich" userId="6f284a227301771f" providerId="LiveId" clId="{0F883DDD-4E9A-4209-A2FD-2CE9E1879014}" dt="2022-09-08T14:35:10.845" v="773" actId="1076"/>
          <ac:spMkLst>
            <pc:docMk/>
            <pc:sldMk cId="2135488523" sldId="264"/>
            <ac:spMk id="7" creationId="{3F854244-E2D9-0F3F-47FC-67DDAD2FCE74}"/>
          </ac:spMkLst>
        </pc:spChg>
        <pc:picChg chg="add del mod">
          <ac:chgData name="Natalja Mihnovich" userId="6f284a227301771f" providerId="LiveId" clId="{0F883DDD-4E9A-4209-A2FD-2CE9E1879014}" dt="2022-09-21T10:01:08.021" v="1595" actId="478"/>
          <ac:picMkLst>
            <pc:docMk/>
            <pc:sldMk cId="2135488523" sldId="264"/>
            <ac:picMk id="5" creationId="{43EAB7DD-FECC-4858-BC24-5A6F4519386E}"/>
          </ac:picMkLst>
        </pc:picChg>
        <pc:picChg chg="add mod">
          <ac:chgData name="Natalja Mihnovich" userId="6f284a227301771f" providerId="LiveId" clId="{0F883DDD-4E9A-4209-A2FD-2CE9E1879014}" dt="2022-09-21T10:01:49.773" v="1598" actId="1076"/>
          <ac:picMkLst>
            <pc:docMk/>
            <pc:sldMk cId="2135488523" sldId="264"/>
            <ac:picMk id="6" creationId="{F0D87BEF-2292-5A85-682C-4DEA4C31D10B}"/>
          </ac:picMkLst>
        </pc:picChg>
      </pc:sldChg>
      <pc:sldChg chg="addSp delSp modSp new mod modTransition modClrScheme modAnim chgLayout">
        <pc:chgData name="Natalja Mihnovich" userId="6f284a227301771f" providerId="LiveId" clId="{0F883DDD-4E9A-4209-A2FD-2CE9E1879014}" dt="2022-09-08T15:46:07.710" v="1538"/>
        <pc:sldMkLst>
          <pc:docMk/>
          <pc:sldMk cId="1175818353" sldId="265"/>
        </pc:sldMkLst>
        <pc:spChg chg="del">
          <ac:chgData name="Natalja Mihnovich" userId="6f284a227301771f" providerId="LiveId" clId="{0F883DDD-4E9A-4209-A2FD-2CE9E1879014}" dt="2022-09-08T14:35:28.807" v="775"/>
          <ac:spMkLst>
            <pc:docMk/>
            <pc:sldMk cId="1175818353" sldId="265"/>
            <ac:spMk id="2" creationId="{C6006439-593B-4C17-2D48-181BFCAD5993}"/>
          </ac:spMkLst>
        </pc:spChg>
        <pc:spChg chg="del">
          <ac:chgData name="Natalja Mihnovich" userId="6f284a227301771f" providerId="LiveId" clId="{0F883DDD-4E9A-4209-A2FD-2CE9E1879014}" dt="2022-09-08T14:35:28.807" v="775"/>
          <ac:spMkLst>
            <pc:docMk/>
            <pc:sldMk cId="1175818353" sldId="265"/>
            <ac:spMk id="3" creationId="{490B2019-ED4E-9D66-CB0A-D9193BD3D839}"/>
          </ac:spMkLst>
        </pc:spChg>
        <pc:spChg chg="add del mod ord">
          <ac:chgData name="Natalja Mihnovich" userId="6f284a227301771f" providerId="LiveId" clId="{0F883DDD-4E9A-4209-A2FD-2CE9E1879014}" dt="2022-09-08T14:35:41.463" v="777" actId="700"/>
          <ac:spMkLst>
            <pc:docMk/>
            <pc:sldMk cId="1175818353" sldId="265"/>
            <ac:spMk id="4" creationId="{B06188FE-6D8A-0631-A41D-B755E6246ABB}"/>
          </ac:spMkLst>
        </pc:spChg>
        <pc:spChg chg="add del mod ord">
          <ac:chgData name="Natalja Mihnovich" userId="6f284a227301771f" providerId="LiveId" clId="{0F883DDD-4E9A-4209-A2FD-2CE9E1879014}" dt="2022-09-08T14:35:41.463" v="777" actId="700"/>
          <ac:spMkLst>
            <pc:docMk/>
            <pc:sldMk cId="1175818353" sldId="265"/>
            <ac:spMk id="5" creationId="{F0C60011-4C7F-137C-2AE5-5FE2869965EB}"/>
          </ac:spMkLst>
        </pc:spChg>
        <pc:spChg chg="add mod ord">
          <ac:chgData name="Natalja Mihnovich" userId="6f284a227301771f" providerId="LiveId" clId="{0F883DDD-4E9A-4209-A2FD-2CE9E1879014}" dt="2022-09-08T14:36:05.006" v="778"/>
          <ac:spMkLst>
            <pc:docMk/>
            <pc:sldMk cId="1175818353" sldId="265"/>
            <ac:spMk id="6" creationId="{BD20251F-DD28-D929-D434-8F012F190073}"/>
          </ac:spMkLst>
        </pc:spChg>
        <pc:spChg chg="add mod ord">
          <ac:chgData name="Natalja Mihnovich" userId="6f284a227301771f" providerId="LiveId" clId="{0F883DDD-4E9A-4209-A2FD-2CE9E1879014}" dt="2022-09-08T14:37:05.906" v="786" actId="1076"/>
          <ac:spMkLst>
            <pc:docMk/>
            <pc:sldMk cId="1175818353" sldId="265"/>
            <ac:spMk id="7" creationId="{5939DD01-314A-DEA8-66F6-CAD7EAB6ECB5}"/>
          </ac:spMkLst>
        </pc:spChg>
        <pc:spChg chg="add del mod ord">
          <ac:chgData name="Natalja Mihnovich" userId="6f284a227301771f" providerId="LiveId" clId="{0F883DDD-4E9A-4209-A2FD-2CE9E1879014}" dt="2022-09-08T14:36:40.989" v="780"/>
          <ac:spMkLst>
            <pc:docMk/>
            <pc:sldMk cId="1175818353" sldId="265"/>
            <ac:spMk id="8" creationId="{02512FFC-61C0-A1DE-9020-880F7D08BEDA}"/>
          </ac:spMkLst>
        </pc:spChg>
        <pc:picChg chg="add mod">
          <ac:chgData name="Natalja Mihnovich" userId="6f284a227301771f" providerId="LiveId" clId="{0F883DDD-4E9A-4209-A2FD-2CE9E1879014}" dt="2022-09-08T14:36:58.179" v="785" actId="14100"/>
          <ac:picMkLst>
            <pc:docMk/>
            <pc:sldMk cId="1175818353" sldId="265"/>
            <ac:picMk id="9" creationId="{202ECF21-26B4-40B4-80CE-3949835260DF}"/>
          </ac:picMkLst>
        </pc:picChg>
        <pc:picChg chg="add mod">
          <ac:chgData name="Natalja Mihnovich" userId="6f284a227301771f" providerId="LiveId" clId="{0F883DDD-4E9A-4209-A2FD-2CE9E1879014}" dt="2022-09-08T14:47:51.300" v="885" actId="1440"/>
          <ac:picMkLst>
            <pc:docMk/>
            <pc:sldMk cId="1175818353" sldId="265"/>
            <ac:picMk id="10" creationId="{27FD014E-4664-3E2E-E4D1-31D313B1CAEA}"/>
          </ac:picMkLst>
        </pc:picChg>
      </pc:sldChg>
      <pc:sldChg chg="addSp delSp modSp new mod modTransition modClrScheme modAnim chgLayout">
        <pc:chgData name="Natalja Mihnovich" userId="6f284a227301771f" providerId="LiveId" clId="{0F883DDD-4E9A-4209-A2FD-2CE9E1879014}" dt="2022-09-08T15:46:22.557" v="1539"/>
        <pc:sldMkLst>
          <pc:docMk/>
          <pc:sldMk cId="3751049206" sldId="266"/>
        </pc:sldMkLst>
        <pc:spChg chg="del mod ord">
          <ac:chgData name="Natalja Mihnovich" userId="6f284a227301771f" providerId="LiveId" clId="{0F883DDD-4E9A-4209-A2FD-2CE9E1879014}" dt="2022-09-08T14:37:37.270" v="787" actId="700"/>
          <ac:spMkLst>
            <pc:docMk/>
            <pc:sldMk cId="3751049206" sldId="266"/>
            <ac:spMk id="2" creationId="{5AAB48D0-F371-5625-CC13-ECCB9E6E5926}"/>
          </ac:spMkLst>
        </pc:spChg>
        <pc:spChg chg="del mod ord">
          <ac:chgData name="Natalja Mihnovich" userId="6f284a227301771f" providerId="LiveId" clId="{0F883DDD-4E9A-4209-A2FD-2CE9E1879014}" dt="2022-09-08T14:37:37.270" v="787" actId="700"/>
          <ac:spMkLst>
            <pc:docMk/>
            <pc:sldMk cId="3751049206" sldId="266"/>
            <ac:spMk id="3" creationId="{F5E61668-F289-686C-A238-DBD1FB6F119D}"/>
          </ac:spMkLst>
        </pc:spChg>
        <pc:spChg chg="add del mod ord">
          <ac:chgData name="Natalja Mihnovich" userId="6f284a227301771f" providerId="LiveId" clId="{0F883DDD-4E9A-4209-A2FD-2CE9E1879014}" dt="2022-09-08T14:37:57.377" v="790" actId="700"/>
          <ac:spMkLst>
            <pc:docMk/>
            <pc:sldMk cId="3751049206" sldId="266"/>
            <ac:spMk id="4" creationId="{C7C53E73-9CBD-CC44-B225-39535DFEAB63}"/>
          </ac:spMkLst>
        </pc:spChg>
        <pc:spChg chg="add del mod ord">
          <ac:chgData name="Natalja Mihnovich" userId="6f284a227301771f" providerId="LiveId" clId="{0F883DDD-4E9A-4209-A2FD-2CE9E1879014}" dt="2022-09-08T14:37:57.377" v="790" actId="700"/>
          <ac:spMkLst>
            <pc:docMk/>
            <pc:sldMk cId="3751049206" sldId="266"/>
            <ac:spMk id="5" creationId="{2AFB2BF4-8C62-C5C0-0B92-58BC456599E9}"/>
          </ac:spMkLst>
        </pc:spChg>
        <pc:spChg chg="add del mod ord">
          <ac:chgData name="Natalja Mihnovich" userId="6f284a227301771f" providerId="LiveId" clId="{0F883DDD-4E9A-4209-A2FD-2CE9E1879014}" dt="2022-09-08T14:37:57.377" v="790" actId="700"/>
          <ac:spMkLst>
            <pc:docMk/>
            <pc:sldMk cId="3751049206" sldId="266"/>
            <ac:spMk id="6" creationId="{28A63A24-DFF4-2FFA-68B5-F4E8B473D654}"/>
          </ac:spMkLst>
        </pc:spChg>
        <pc:spChg chg="add del mod ord">
          <ac:chgData name="Natalja Mihnovich" userId="6f284a227301771f" providerId="LiveId" clId="{0F883DDD-4E9A-4209-A2FD-2CE9E1879014}" dt="2022-09-08T14:37:57.377" v="790" actId="700"/>
          <ac:spMkLst>
            <pc:docMk/>
            <pc:sldMk cId="3751049206" sldId="266"/>
            <ac:spMk id="7" creationId="{0F1A518F-3D94-6A1B-E5B8-543A7936CFC9}"/>
          </ac:spMkLst>
        </pc:spChg>
        <pc:spChg chg="add del mod ord">
          <ac:chgData name="Natalja Mihnovich" userId="6f284a227301771f" providerId="LiveId" clId="{0F883DDD-4E9A-4209-A2FD-2CE9E1879014}" dt="2022-09-08T14:37:57.377" v="790" actId="700"/>
          <ac:spMkLst>
            <pc:docMk/>
            <pc:sldMk cId="3751049206" sldId="266"/>
            <ac:spMk id="8" creationId="{CCA45340-4645-9D2F-B49E-B4C80EFDCB15}"/>
          </ac:spMkLst>
        </pc:spChg>
        <pc:spChg chg="add del mod ord">
          <ac:chgData name="Natalja Mihnovich" userId="6f284a227301771f" providerId="LiveId" clId="{0F883DDD-4E9A-4209-A2FD-2CE9E1879014}" dt="2022-09-08T14:38:01.825" v="791" actId="700"/>
          <ac:spMkLst>
            <pc:docMk/>
            <pc:sldMk cId="3751049206" sldId="266"/>
            <ac:spMk id="10" creationId="{0E6A3163-03E1-C012-F08D-6F333964D96B}"/>
          </ac:spMkLst>
        </pc:spChg>
        <pc:spChg chg="add del mod ord">
          <ac:chgData name="Natalja Mihnovich" userId="6f284a227301771f" providerId="LiveId" clId="{0F883DDD-4E9A-4209-A2FD-2CE9E1879014}" dt="2022-09-08T14:38:01.825" v="791" actId="700"/>
          <ac:spMkLst>
            <pc:docMk/>
            <pc:sldMk cId="3751049206" sldId="266"/>
            <ac:spMk id="11" creationId="{0DF73F8D-088B-558C-540C-07AE70C326C6}"/>
          </ac:spMkLst>
        </pc:spChg>
        <pc:spChg chg="add del mod ord">
          <ac:chgData name="Natalja Mihnovich" userId="6f284a227301771f" providerId="LiveId" clId="{0F883DDD-4E9A-4209-A2FD-2CE9E1879014}" dt="2022-09-08T14:38:01.825" v="791" actId="700"/>
          <ac:spMkLst>
            <pc:docMk/>
            <pc:sldMk cId="3751049206" sldId="266"/>
            <ac:spMk id="12" creationId="{68556126-1CB4-CB0D-7FEE-9976CD62418F}"/>
          </ac:spMkLst>
        </pc:spChg>
        <pc:spChg chg="add del mod">
          <ac:chgData name="Natalja Mihnovich" userId="6f284a227301771f" providerId="LiveId" clId="{0F883DDD-4E9A-4209-A2FD-2CE9E1879014}" dt="2022-09-08T14:40:21.291" v="809" actId="478"/>
          <ac:spMkLst>
            <pc:docMk/>
            <pc:sldMk cId="3751049206" sldId="266"/>
            <ac:spMk id="20" creationId="{678C16D6-4B66-9363-44F6-4E3BB20C3B9E}"/>
          </ac:spMkLst>
        </pc:spChg>
        <pc:spChg chg="add del mod">
          <ac:chgData name="Natalja Mihnovich" userId="6f284a227301771f" providerId="LiveId" clId="{0F883DDD-4E9A-4209-A2FD-2CE9E1879014}" dt="2022-09-08T14:41:28.809" v="820" actId="478"/>
          <ac:spMkLst>
            <pc:docMk/>
            <pc:sldMk cId="3751049206" sldId="266"/>
            <ac:spMk id="21" creationId="{1A412402-7A78-FB2A-C125-56A1BF6B577D}"/>
          </ac:spMkLst>
        </pc:spChg>
        <pc:spChg chg="add mod">
          <ac:chgData name="Natalja Mihnovich" userId="6f284a227301771f" providerId="LiveId" clId="{0F883DDD-4E9A-4209-A2FD-2CE9E1879014}" dt="2022-09-08T14:43:47.735" v="834" actId="255"/>
          <ac:spMkLst>
            <pc:docMk/>
            <pc:sldMk cId="3751049206" sldId="266"/>
            <ac:spMk id="23" creationId="{AD0991ED-FE0B-1824-EEB1-DEEFEE75680A}"/>
          </ac:spMkLst>
        </pc:spChg>
        <pc:picChg chg="add del mod">
          <ac:chgData name="Natalja Mihnovich" userId="6f284a227301771f" providerId="LiveId" clId="{0F883DDD-4E9A-4209-A2FD-2CE9E1879014}" dt="2022-09-08T14:37:51.338" v="789" actId="478"/>
          <ac:picMkLst>
            <pc:docMk/>
            <pc:sldMk cId="3751049206" sldId="266"/>
            <ac:picMk id="9" creationId="{01F44BC6-93B0-408B-8472-C1F0B1370846}"/>
          </ac:picMkLst>
        </pc:picChg>
        <pc:picChg chg="add del mod">
          <ac:chgData name="Natalja Mihnovich" userId="6f284a227301771f" providerId="LiveId" clId="{0F883DDD-4E9A-4209-A2FD-2CE9E1879014}" dt="2022-09-08T14:38:08.965" v="794" actId="478"/>
          <ac:picMkLst>
            <pc:docMk/>
            <pc:sldMk cId="3751049206" sldId="266"/>
            <ac:picMk id="13" creationId="{01F44BC6-93B0-408B-8472-C1F0B1370846}"/>
          </ac:picMkLst>
        </pc:picChg>
        <pc:picChg chg="add mod">
          <ac:chgData name="Natalja Mihnovich" userId="6f284a227301771f" providerId="LiveId" clId="{0F883DDD-4E9A-4209-A2FD-2CE9E1879014}" dt="2022-09-08T14:43:10.347" v="827" actId="1076"/>
          <ac:picMkLst>
            <pc:docMk/>
            <pc:sldMk cId="3751049206" sldId="266"/>
            <ac:picMk id="14" creationId="{3E101778-F118-A30D-B3DE-9AE6ACC27938}"/>
          </ac:picMkLst>
        </pc:picChg>
        <pc:picChg chg="add mod">
          <ac:chgData name="Natalja Mihnovich" userId="6f284a227301771f" providerId="LiveId" clId="{0F883DDD-4E9A-4209-A2FD-2CE9E1879014}" dt="2022-09-08T14:42:33.207" v="823" actId="1440"/>
          <ac:picMkLst>
            <pc:docMk/>
            <pc:sldMk cId="3751049206" sldId="266"/>
            <ac:picMk id="15" creationId="{A4626D02-B5E7-45AD-8DF9-A51BD53ED7BD}"/>
          </ac:picMkLst>
        </pc:picChg>
        <pc:picChg chg="add mod">
          <ac:chgData name="Natalja Mihnovich" userId="6f284a227301771f" providerId="LiveId" clId="{0F883DDD-4E9A-4209-A2FD-2CE9E1879014}" dt="2022-09-08T14:42:08.627" v="821" actId="1440"/>
          <ac:picMkLst>
            <pc:docMk/>
            <pc:sldMk cId="3751049206" sldId="266"/>
            <ac:picMk id="16" creationId="{B3477563-924C-407E-A23F-7CF092E3F555}"/>
          </ac:picMkLst>
        </pc:picChg>
        <pc:picChg chg="add mod">
          <ac:chgData name="Natalja Mihnovich" userId="6f284a227301771f" providerId="LiveId" clId="{0F883DDD-4E9A-4209-A2FD-2CE9E1879014}" dt="2022-09-08T14:42:19.786" v="822" actId="1440"/>
          <ac:picMkLst>
            <pc:docMk/>
            <pc:sldMk cId="3751049206" sldId="266"/>
            <ac:picMk id="17" creationId="{5C835F37-6C63-49D9-B741-1055F03D743C}"/>
          </ac:picMkLst>
        </pc:picChg>
        <pc:picChg chg="add mod">
          <ac:chgData name="Natalja Mihnovich" userId="6f284a227301771f" providerId="LiveId" clId="{0F883DDD-4E9A-4209-A2FD-2CE9E1879014}" dt="2022-09-08T14:42:38.611" v="824" actId="1440"/>
          <ac:picMkLst>
            <pc:docMk/>
            <pc:sldMk cId="3751049206" sldId="266"/>
            <ac:picMk id="18" creationId="{1A3D3F1C-FAAD-4C2A-B0B4-CD56F72900AD}"/>
          </ac:picMkLst>
        </pc:picChg>
        <pc:picChg chg="add mod">
          <ac:chgData name="Natalja Mihnovich" userId="6f284a227301771f" providerId="LiveId" clId="{0F883DDD-4E9A-4209-A2FD-2CE9E1879014}" dt="2022-09-08T14:43:07.077" v="825" actId="1440"/>
          <ac:picMkLst>
            <pc:docMk/>
            <pc:sldMk cId="3751049206" sldId="266"/>
            <ac:picMk id="19" creationId="{A7675B15-5516-4BC4-9F2D-2C173191F268}"/>
          </ac:picMkLst>
        </pc:picChg>
      </pc:sldChg>
      <pc:sldChg chg="addSp delSp modSp new mod modTransition modAnim">
        <pc:chgData name="Natalja Mihnovich" userId="6f284a227301771f" providerId="LiveId" clId="{0F883DDD-4E9A-4209-A2FD-2CE9E1879014}" dt="2022-09-08T15:46:40.468" v="1542"/>
        <pc:sldMkLst>
          <pc:docMk/>
          <pc:sldMk cId="1310007980" sldId="267"/>
        </pc:sldMkLst>
        <pc:spChg chg="mod">
          <ac:chgData name="Natalja Mihnovich" userId="6f284a227301771f" providerId="LiveId" clId="{0F883DDD-4E9A-4209-A2FD-2CE9E1879014}" dt="2022-09-08T14:46:41.610" v="872" actId="1076"/>
          <ac:spMkLst>
            <pc:docMk/>
            <pc:sldMk cId="1310007980" sldId="267"/>
            <ac:spMk id="2" creationId="{CFD2824C-A1EB-F561-6504-303CD7F92326}"/>
          </ac:spMkLst>
        </pc:spChg>
        <pc:spChg chg="del">
          <ac:chgData name="Natalja Mihnovich" userId="6f284a227301771f" providerId="LiveId" clId="{0F883DDD-4E9A-4209-A2FD-2CE9E1879014}" dt="2022-09-08T14:44:35.098" v="837"/>
          <ac:spMkLst>
            <pc:docMk/>
            <pc:sldMk cId="1310007980" sldId="267"/>
            <ac:spMk id="3" creationId="{598967B3-7E99-EEA5-D491-29812AF90AF0}"/>
          </ac:spMkLst>
        </pc:spChg>
        <pc:spChg chg="add mod">
          <ac:chgData name="Natalja Mihnovich" userId="6f284a227301771f" providerId="LiveId" clId="{0F883DDD-4E9A-4209-A2FD-2CE9E1879014}" dt="2022-09-08T14:47:02.788" v="874" actId="1076"/>
          <ac:spMkLst>
            <pc:docMk/>
            <pc:sldMk cId="1310007980" sldId="267"/>
            <ac:spMk id="8" creationId="{CFB01601-235E-9904-FF8E-8A2EDEBC89B6}"/>
          </ac:spMkLst>
        </pc:spChg>
        <pc:picChg chg="add mod">
          <ac:chgData name="Natalja Mihnovich" userId="6f284a227301771f" providerId="LiveId" clId="{0F883DDD-4E9A-4209-A2FD-2CE9E1879014}" dt="2022-09-08T14:45:04.107" v="846" actId="1076"/>
          <ac:picMkLst>
            <pc:docMk/>
            <pc:sldMk cId="1310007980" sldId="267"/>
            <ac:picMk id="4" creationId="{3F987ECA-075E-49A9-979F-8BB5A3F49BCE}"/>
          </ac:picMkLst>
        </pc:picChg>
        <pc:picChg chg="add mod">
          <ac:chgData name="Natalja Mihnovich" userId="6f284a227301771f" providerId="LiveId" clId="{0F883DDD-4E9A-4209-A2FD-2CE9E1879014}" dt="2022-09-08T14:47:11.026" v="878" actId="1076"/>
          <ac:picMkLst>
            <pc:docMk/>
            <pc:sldMk cId="1310007980" sldId="267"/>
            <ac:picMk id="5" creationId="{88437AAE-68D2-47C7-9665-3284FB747618}"/>
          </ac:picMkLst>
        </pc:picChg>
        <pc:picChg chg="add mod">
          <ac:chgData name="Natalja Mihnovich" userId="6f284a227301771f" providerId="LiveId" clId="{0F883DDD-4E9A-4209-A2FD-2CE9E1879014}" dt="2022-09-08T14:47:05.779" v="875" actId="14100"/>
          <ac:picMkLst>
            <pc:docMk/>
            <pc:sldMk cId="1310007980" sldId="267"/>
            <ac:picMk id="6" creationId="{5726BE6A-1D24-4C61-8E08-9A8E63FAC616}"/>
          </ac:picMkLst>
        </pc:picChg>
      </pc:sldChg>
      <pc:sldChg chg="addSp delSp modSp new mod modTransition modAnim">
        <pc:chgData name="Natalja Mihnovich" userId="6f284a227301771f" providerId="LiveId" clId="{0F883DDD-4E9A-4209-A2FD-2CE9E1879014}" dt="2022-09-08T15:47:26.352" v="1547"/>
        <pc:sldMkLst>
          <pc:docMk/>
          <pc:sldMk cId="2140855068" sldId="268"/>
        </pc:sldMkLst>
        <pc:spChg chg="mod">
          <ac:chgData name="Natalja Mihnovich" userId="6f284a227301771f" providerId="LiveId" clId="{0F883DDD-4E9A-4209-A2FD-2CE9E1879014}" dt="2022-09-08T14:50:31.889" v="901"/>
          <ac:spMkLst>
            <pc:docMk/>
            <pc:sldMk cId="2140855068" sldId="268"/>
            <ac:spMk id="2" creationId="{F8A13623-84F9-AA67-5EF5-A7ED2EF4DCC2}"/>
          </ac:spMkLst>
        </pc:spChg>
        <pc:spChg chg="del">
          <ac:chgData name="Natalja Mihnovich" userId="6f284a227301771f" providerId="LiveId" clId="{0F883DDD-4E9A-4209-A2FD-2CE9E1879014}" dt="2022-09-08T14:49:15.740" v="886" actId="931"/>
          <ac:spMkLst>
            <pc:docMk/>
            <pc:sldMk cId="2140855068" sldId="268"/>
            <ac:spMk id="3" creationId="{E4E2D8A2-EFE2-0E78-82B8-274AB94A0374}"/>
          </ac:spMkLst>
        </pc:spChg>
        <pc:spChg chg="add mod">
          <ac:chgData name="Natalja Mihnovich" userId="6f284a227301771f" providerId="LiveId" clId="{0F883DDD-4E9A-4209-A2FD-2CE9E1879014}" dt="2022-09-08T14:50:56.819" v="903" actId="1076"/>
          <ac:spMkLst>
            <pc:docMk/>
            <pc:sldMk cId="2140855068" sldId="268"/>
            <ac:spMk id="7" creationId="{E7857F26-7E2D-8386-59C4-4E32C538A1ED}"/>
          </ac:spMkLst>
        </pc:spChg>
        <pc:spChg chg="add del mod">
          <ac:chgData name="Natalja Mihnovich" userId="6f284a227301771f" providerId="LiveId" clId="{0F883DDD-4E9A-4209-A2FD-2CE9E1879014}" dt="2022-09-08T14:51:48.913" v="909" actId="478"/>
          <ac:spMkLst>
            <pc:docMk/>
            <pc:sldMk cId="2140855068" sldId="268"/>
            <ac:spMk id="10" creationId="{673BE579-A478-4CE1-94B6-CDF9402D1E44}"/>
          </ac:spMkLst>
        </pc:spChg>
        <pc:picChg chg="add mod ord">
          <ac:chgData name="Natalja Mihnovich" userId="6f284a227301771f" providerId="LiveId" clId="{0F883DDD-4E9A-4209-A2FD-2CE9E1879014}" dt="2022-09-08T14:49:57.120" v="896" actId="1076"/>
          <ac:picMkLst>
            <pc:docMk/>
            <pc:sldMk cId="2140855068" sldId="268"/>
            <ac:picMk id="5" creationId="{E8FDB410-9E67-BA47-CF63-D2F05D2417DC}"/>
          </ac:picMkLst>
        </pc:picChg>
        <pc:picChg chg="add mod">
          <ac:chgData name="Natalja Mihnovich" userId="6f284a227301771f" providerId="LiveId" clId="{0F883DDD-4E9A-4209-A2FD-2CE9E1879014}" dt="2022-09-08T14:52:13.098" v="916" actId="1076"/>
          <ac:picMkLst>
            <pc:docMk/>
            <pc:sldMk cId="2140855068" sldId="268"/>
            <ac:picMk id="8" creationId="{56739316-678B-C5D8-F2CF-AC12EAC14F4A}"/>
          </ac:picMkLst>
        </pc:picChg>
        <pc:picChg chg="add mod">
          <ac:chgData name="Natalja Mihnovich" userId="6f284a227301771f" providerId="LiveId" clId="{0F883DDD-4E9A-4209-A2FD-2CE9E1879014}" dt="2022-09-08T14:52:15.218" v="917" actId="1076"/>
          <ac:picMkLst>
            <pc:docMk/>
            <pc:sldMk cId="2140855068" sldId="268"/>
            <ac:picMk id="9" creationId="{24B1CF43-AC57-F970-1010-60198E48B5DD}"/>
          </ac:picMkLst>
        </pc:picChg>
        <pc:picChg chg="add mod">
          <ac:chgData name="Natalja Mihnovich" userId="6f284a227301771f" providerId="LiveId" clId="{0F883DDD-4E9A-4209-A2FD-2CE9E1879014}" dt="2022-09-08T14:52:16.514" v="918" actId="1076"/>
          <ac:picMkLst>
            <pc:docMk/>
            <pc:sldMk cId="2140855068" sldId="268"/>
            <ac:picMk id="11" creationId="{85E5C9A7-469E-EAA4-6936-F1122CFCE7CD}"/>
          </ac:picMkLst>
        </pc:picChg>
        <pc:picChg chg="add mod">
          <ac:chgData name="Natalja Mihnovich" userId="6f284a227301771f" providerId="LiveId" clId="{0F883DDD-4E9A-4209-A2FD-2CE9E1879014}" dt="2022-09-08T14:52:19.404" v="919" actId="1076"/>
          <ac:picMkLst>
            <pc:docMk/>
            <pc:sldMk cId="2140855068" sldId="268"/>
            <ac:picMk id="12" creationId="{30FCE80C-BD38-28CB-60BB-1E01D88CFF93}"/>
          </ac:picMkLst>
        </pc:picChg>
        <pc:picChg chg="add mod">
          <ac:chgData name="Natalja Mihnovich" userId="6f284a227301771f" providerId="LiveId" clId="{0F883DDD-4E9A-4209-A2FD-2CE9E1879014}" dt="2022-09-08T14:52:33.563" v="921" actId="1076"/>
          <ac:picMkLst>
            <pc:docMk/>
            <pc:sldMk cId="2140855068" sldId="268"/>
            <ac:picMk id="13" creationId="{C17FCB53-D030-3F07-FC4E-43F1183C5778}"/>
          </ac:picMkLst>
        </pc:picChg>
      </pc:sldChg>
      <pc:sldChg chg="addSp delSp modSp new mod modTransition modAnim">
        <pc:chgData name="Natalja Mihnovich" userId="6f284a227301771f" providerId="LiveId" clId="{0F883DDD-4E9A-4209-A2FD-2CE9E1879014}" dt="2022-09-08T15:47:43.579" v="1548"/>
        <pc:sldMkLst>
          <pc:docMk/>
          <pc:sldMk cId="1620814332" sldId="269"/>
        </pc:sldMkLst>
        <pc:spChg chg="mod">
          <ac:chgData name="Natalja Mihnovich" userId="6f284a227301771f" providerId="LiveId" clId="{0F883DDD-4E9A-4209-A2FD-2CE9E1879014}" dt="2022-09-08T14:55:40.839" v="950"/>
          <ac:spMkLst>
            <pc:docMk/>
            <pc:sldMk cId="1620814332" sldId="269"/>
            <ac:spMk id="2" creationId="{83BD7A27-CCE6-7CC4-DB85-2BE0C71C62F9}"/>
          </ac:spMkLst>
        </pc:spChg>
        <pc:spChg chg="mod">
          <ac:chgData name="Natalja Mihnovich" userId="6f284a227301771f" providerId="LiveId" clId="{0F883DDD-4E9A-4209-A2FD-2CE9E1879014}" dt="2022-09-08T14:59:06.836" v="1080" actId="207"/>
          <ac:spMkLst>
            <pc:docMk/>
            <pc:sldMk cId="1620814332" sldId="269"/>
            <ac:spMk id="3" creationId="{6932C61B-05C9-57F5-FCA0-A865FA2C34E2}"/>
          </ac:spMkLst>
        </pc:spChg>
        <pc:spChg chg="add del mod">
          <ac:chgData name="Natalja Mihnovich" userId="6f284a227301771f" providerId="LiveId" clId="{0F883DDD-4E9A-4209-A2FD-2CE9E1879014}" dt="2022-09-08T14:55:28.838" v="947" actId="767"/>
          <ac:spMkLst>
            <pc:docMk/>
            <pc:sldMk cId="1620814332" sldId="269"/>
            <ac:spMk id="6" creationId="{030B9D74-ED47-2272-E4D7-BEC7B6664BF3}"/>
          </ac:spMkLst>
        </pc:spChg>
        <pc:picChg chg="add del mod">
          <ac:chgData name="Natalja Mihnovich" userId="6f284a227301771f" providerId="LiveId" clId="{0F883DDD-4E9A-4209-A2FD-2CE9E1879014}" dt="2022-09-08T14:54:48.834" v="932"/>
          <ac:picMkLst>
            <pc:docMk/>
            <pc:sldMk cId="1620814332" sldId="269"/>
            <ac:picMk id="4" creationId="{8EC8C590-4B97-32F4-988E-8E1FC32FA464}"/>
          </ac:picMkLst>
        </pc:picChg>
        <pc:picChg chg="add del mod">
          <ac:chgData name="Natalja Mihnovich" userId="6f284a227301771f" providerId="LiveId" clId="{0F883DDD-4E9A-4209-A2FD-2CE9E1879014}" dt="2022-09-08T14:55:29.225" v="949"/>
          <ac:picMkLst>
            <pc:docMk/>
            <pc:sldMk cId="1620814332" sldId="269"/>
            <ac:picMk id="5" creationId="{F7EE0B4E-340E-598C-CB31-9961443E2A44}"/>
          </ac:picMkLst>
        </pc:picChg>
        <pc:picChg chg="add del mod">
          <ac:chgData name="Natalja Mihnovich" userId="6f284a227301771f" providerId="LiveId" clId="{0F883DDD-4E9A-4209-A2FD-2CE9E1879014}" dt="2022-09-08T14:57:14.876" v="963" actId="478"/>
          <ac:picMkLst>
            <pc:docMk/>
            <pc:sldMk cId="1620814332" sldId="269"/>
            <ac:picMk id="8" creationId="{5666F69A-97EA-E918-E1AE-8BA0812BBB27}"/>
          </ac:picMkLst>
        </pc:picChg>
        <pc:picChg chg="add del mod ord">
          <ac:chgData name="Natalja Mihnovich" userId="6f284a227301771f" providerId="LiveId" clId="{0F883DDD-4E9A-4209-A2FD-2CE9E1879014}" dt="2022-09-08T15:38:45.863" v="1469" actId="1076"/>
          <ac:picMkLst>
            <pc:docMk/>
            <pc:sldMk cId="1620814332" sldId="269"/>
            <ac:picMk id="9" creationId="{814F8A25-3E6B-BE9A-CC68-72B2AF38C0BE}"/>
          </ac:picMkLst>
        </pc:picChg>
        <pc:picChg chg="add del mod">
          <ac:chgData name="Natalja Mihnovich" userId="6f284a227301771f" providerId="LiveId" clId="{0F883DDD-4E9A-4209-A2FD-2CE9E1879014}" dt="2022-09-08T15:36:43.067" v="1443"/>
          <ac:picMkLst>
            <pc:docMk/>
            <pc:sldMk cId="1620814332" sldId="269"/>
            <ac:picMk id="10" creationId="{F6F8A087-D672-2F8D-4FB4-0421E8C05D42}"/>
          </ac:picMkLst>
        </pc:picChg>
      </pc:sldChg>
      <pc:sldChg chg="addSp modSp new mod modTransition setBg modAnim">
        <pc:chgData name="Natalja Mihnovich" userId="6f284a227301771f" providerId="LiveId" clId="{0F883DDD-4E9A-4209-A2FD-2CE9E1879014}" dt="2022-09-08T15:51:18.296" v="1557"/>
        <pc:sldMkLst>
          <pc:docMk/>
          <pc:sldMk cId="2004822010" sldId="270"/>
        </pc:sldMkLst>
        <pc:spChg chg="mod">
          <ac:chgData name="Natalja Mihnovich" userId="6f284a227301771f" providerId="LiveId" clId="{0F883DDD-4E9A-4209-A2FD-2CE9E1879014}" dt="2022-09-08T15:02:05.791" v="1105" actId="20577"/>
          <ac:spMkLst>
            <pc:docMk/>
            <pc:sldMk cId="2004822010" sldId="270"/>
            <ac:spMk id="2" creationId="{277DC069-BE35-70C1-F771-D5DB43EC6882}"/>
          </ac:spMkLst>
        </pc:spChg>
        <pc:spChg chg="mod">
          <ac:chgData name="Natalja Mihnovich" userId="6f284a227301771f" providerId="LiveId" clId="{0F883DDD-4E9A-4209-A2FD-2CE9E1879014}" dt="2022-09-08T15:09:12.400" v="1143" actId="1076"/>
          <ac:spMkLst>
            <pc:docMk/>
            <pc:sldMk cId="2004822010" sldId="270"/>
            <ac:spMk id="3" creationId="{53F9C1F3-E9B0-4FFA-5415-F8EA61461E95}"/>
          </ac:spMkLst>
        </pc:spChg>
        <pc:picChg chg="add mod">
          <ac:chgData name="Natalja Mihnovich" userId="6f284a227301771f" providerId="LiveId" clId="{0F883DDD-4E9A-4209-A2FD-2CE9E1879014}" dt="2022-09-08T15:07:50.569" v="1127" actId="1076"/>
          <ac:picMkLst>
            <pc:docMk/>
            <pc:sldMk cId="2004822010" sldId="270"/>
            <ac:picMk id="4" creationId="{D418CBED-ED42-F6A0-0B7E-201C54DDB1ED}"/>
          </ac:picMkLst>
        </pc:picChg>
        <pc:picChg chg="add mod">
          <ac:chgData name="Natalja Mihnovich" userId="6f284a227301771f" providerId="LiveId" clId="{0F883DDD-4E9A-4209-A2FD-2CE9E1879014}" dt="2022-09-08T15:07:51.833" v="1128" actId="1076"/>
          <ac:picMkLst>
            <pc:docMk/>
            <pc:sldMk cId="2004822010" sldId="270"/>
            <ac:picMk id="5" creationId="{FAB9F109-84B7-8F83-DF0F-10EB43B06014}"/>
          </ac:picMkLst>
        </pc:picChg>
        <pc:picChg chg="add mod">
          <ac:chgData name="Natalja Mihnovich" userId="6f284a227301771f" providerId="LiveId" clId="{0F883DDD-4E9A-4209-A2FD-2CE9E1879014}" dt="2022-09-08T15:07:53.377" v="1129" actId="1076"/>
          <ac:picMkLst>
            <pc:docMk/>
            <pc:sldMk cId="2004822010" sldId="270"/>
            <ac:picMk id="6" creationId="{63CAA0E8-5E84-4875-453C-03B2A16374D3}"/>
          </ac:picMkLst>
        </pc:picChg>
        <pc:picChg chg="add mod">
          <ac:chgData name="Natalja Mihnovich" userId="6f284a227301771f" providerId="LiveId" clId="{0F883DDD-4E9A-4209-A2FD-2CE9E1879014}" dt="2022-09-08T15:48:16.782" v="1554" actId="1076"/>
          <ac:picMkLst>
            <pc:docMk/>
            <pc:sldMk cId="2004822010" sldId="270"/>
            <ac:picMk id="7" creationId="{EEF83F31-117F-8890-5F4E-211F89D08FBD}"/>
          </ac:picMkLst>
        </pc:picChg>
        <pc:picChg chg="add mod">
          <ac:chgData name="Natalja Mihnovich" userId="6f284a227301771f" providerId="LiveId" clId="{0F883DDD-4E9A-4209-A2FD-2CE9E1879014}" dt="2022-09-08T15:08:07.977" v="1135" actId="1076"/>
          <ac:picMkLst>
            <pc:docMk/>
            <pc:sldMk cId="2004822010" sldId="270"/>
            <ac:picMk id="8" creationId="{698EF634-E132-5F57-1893-4A73F362A5D2}"/>
          </ac:picMkLst>
        </pc:picChg>
        <pc:picChg chg="add mod">
          <ac:chgData name="Natalja Mihnovich" userId="6f284a227301771f" providerId="LiveId" clId="{0F883DDD-4E9A-4209-A2FD-2CE9E1879014}" dt="2022-09-08T15:08:03.850" v="1134" actId="1076"/>
          <ac:picMkLst>
            <pc:docMk/>
            <pc:sldMk cId="2004822010" sldId="270"/>
            <ac:picMk id="9" creationId="{387138F1-5206-2C36-D117-E095AC48D656}"/>
          </ac:picMkLst>
        </pc:picChg>
        <pc:picChg chg="add mod">
          <ac:chgData name="Natalja Mihnovich" userId="6f284a227301771f" providerId="LiveId" clId="{0F883DDD-4E9A-4209-A2FD-2CE9E1879014}" dt="2022-09-08T15:09:11.993" v="1142" actId="1076"/>
          <ac:picMkLst>
            <pc:docMk/>
            <pc:sldMk cId="2004822010" sldId="270"/>
            <ac:picMk id="11" creationId="{3B5318A8-F6CC-4382-C630-88A1707B1807}"/>
          </ac:picMkLst>
        </pc:picChg>
      </pc:sldChg>
      <pc:sldChg chg="addSp modSp new mod modTransition setBg">
        <pc:chgData name="Natalja Mihnovich" userId="6f284a227301771f" providerId="LiveId" clId="{0F883DDD-4E9A-4209-A2FD-2CE9E1879014}" dt="2022-09-08T15:39:21.404" v="1472"/>
        <pc:sldMkLst>
          <pc:docMk/>
          <pc:sldMk cId="444754684" sldId="271"/>
        </pc:sldMkLst>
        <pc:spChg chg="mod">
          <ac:chgData name="Natalja Mihnovich" userId="6f284a227301771f" providerId="LiveId" clId="{0F883DDD-4E9A-4209-A2FD-2CE9E1879014}" dt="2022-09-08T15:13:24.551" v="1188" actId="2711"/>
          <ac:spMkLst>
            <pc:docMk/>
            <pc:sldMk cId="444754684" sldId="271"/>
            <ac:spMk id="2" creationId="{76135DB2-86D0-D1C3-1A66-74D332D66F29}"/>
          </ac:spMkLst>
        </pc:spChg>
        <pc:spChg chg="mod">
          <ac:chgData name="Natalja Mihnovich" userId="6f284a227301771f" providerId="LiveId" clId="{0F883DDD-4E9A-4209-A2FD-2CE9E1879014}" dt="2022-09-08T15:13:00.186" v="1186" actId="20577"/>
          <ac:spMkLst>
            <pc:docMk/>
            <pc:sldMk cId="444754684" sldId="271"/>
            <ac:spMk id="3" creationId="{5DD68527-B350-9F17-1CEE-34FF6B3B2492}"/>
          </ac:spMkLst>
        </pc:spChg>
        <pc:picChg chg="add mod">
          <ac:chgData name="Natalja Mihnovich" userId="6f284a227301771f" providerId="LiveId" clId="{0F883DDD-4E9A-4209-A2FD-2CE9E1879014}" dt="2022-09-08T15:19:25.584" v="1193" actId="1076"/>
          <ac:picMkLst>
            <pc:docMk/>
            <pc:sldMk cId="444754684" sldId="271"/>
            <ac:picMk id="4" creationId="{241933F4-A756-37EB-C779-296BBED5327F}"/>
          </ac:picMkLst>
        </pc:picChg>
      </pc:sldChg>
      <pc:sldChg chg="addSp delSp modSp new mod modTransition setBg delAnim modAnim">
        <pc:chgData name="Natalja Mihnovich" userId="6f284a227301771f" providerId="LiveId" clId="{0F883DDD-4E9A-4209-A2FD-2CE9E1879014}" dt="2022-09-08T15:55:34.861" v="1594" actId="1076"/>
        <pc:sldMkLst>
          <pc:docMk/>
          <pc:sldMk cId="136115244" sldId="272"/>
        </pc:sldMkLst>
        <pc:spChg chg="del mod">
          <ac:chgData name="Natalja Mihnovich" userId="6f284a227301771f" providerId="LiveId" clId="{0F883DDD-4E9A-4209-A2FD-2CE9E1879014}" dt="2022-09-08T15:24:35.846" v="1226" actId="478"/>
          <ac:spMkLst>
            <pc:docMk/>
            <pc:sldMk cId="136115244" sldId="272"/>
            <ac:spMk id="2" creationId="{B47E0C26-FE13-6C31-C974-278AA1ADFDF5}"/>
          </ac:spMkLst>
        </pc:spChg>
        <pc:spChg chg="del">
          <ac:chgData name="Natalja Mihnovich" userId="6f284a227301771f" providerId="LiveId" clId="{0F883DDD-4E9A-4209-A2FD-2CE9E1879014}" dt="2022-09-08T15:23:18.998" v="1200" actId="931"/>
          <ac:spMkLst>
            <pc:docMk/>
            <pc:sldMk cId="136115244" sldId="272"/>
            <ac:spMk id="3" creationId="{271C0E9C-03C5-FD46-945A-CEFF34317701}"/>
          </ac:spMkLst>
        </pc:spChg>
        <pc:spChg chg="add del mod">
          <ac:chgData name="Natalja Mihnovich" userId="6f284a227301771f" providerId="LiveId" clId="{0F883DDD-4E9A-4209-A2FD-2CE9E1879014}" dt="2022-09-08T15:27:15.633" v="1280" actId="478"/>
          <ac:spMkLst>
            <pc:docMk/>
            <pc:sldMk cId="136115244" sldId="272"/>
            <ac:spMk id="7" creationId="{A81F95CB-F58C-4F7A-9939-FD6D9D5674AC}"/>
          </ac:spMkLst>
        </pc:spChg>
        <pc:spChg chg="add del mod">
          <ac:chgData name="Natalja Mihnovich" userId="6f284a227301771f" providerId="LiveId" clId="{0F883DDD-4E9A-4209-A2FD-2CE9E1879014}" dt="2022-09-08T15:25:04.823" v="1232" actId="478"/>
          <ac:spMkLst>
            <pc:docMk/>
            <pc:sldMk cId="136115244" sldId="272"/>
            <ac:spMk id="9" creationId="{D123B757-00C9-356A-E1AB-683FEFB497D9}"/>
          </ac:spMkLst>
        </pc:spChg>
        <pc:spChg chg="add del mod">
          <ac:chgData name="Natalja Mihnovich" userId="6f284a227301771f" providerId="LiveId" clId="{0F883DDD-4E9A-4209-A2FD-2CE9E1879014}" dt="2022-09-08T15:27:16.331" v="1281" actId="478"/>
          <ac:spMkLst>
            <pc:docMk/>
            <pc:sldMk cId="136115244" sldId="272"/>
            <ac:spMk id="10" creationId="{57A843E8-614D-40A6-A7C3-7459B36A5B84}"/>
          </ac:spMkLst>
        </pc:spChg>
        <pc:spChg chg="add del mod">
          <ac:chgData name="Natalja Mihnovich" userId="6f284a227301771f" providerId="LiveId" clId="{0F883DDD-4E9A-4209-A2FD-2CE9E1879014}" dt="2022-09-08T15:27:17.163" v="1282" actId="478"/>
          <ac:spMkLst>
            <pc:docMk/>
            <pc:sldMk cId="136115244" sldId="272"/>
            <ac:spMk id="12" creationId="{5E908917-B378-4086-AAFB-40D97B57FBC0}"/>
          </ac:spMkLst>
        </pc:spChg>
        <pc:spChg chg="add del mod">
          <ac:chgData name="Natalja Mihnovich" userId="6f284a227301771f" providerId="LiveId" clId="{0F883DDD-4E9A-4209-A2FD-2CE9E1879014}" dt="2022-09-08T15:53:29.065" v="1570" actId="478"/>
          <ac:spMkLst>
            <pc:docMk/>
            <pc:sldMk cId="136115244" sldId="272"/>
            <ac:spMk id="13" creationId="{1277EC48-94A9-CF10-FF9B-F2F4EDB33954}"/>
          </ac:spMkLst>
        </pc:spChg>
        <pc:spChg chg="add del mod">
          <ac:chgData name="Natalja Mihnovich" userId="6f284a227301771f" providerId="LiveId" clId="{0F883DDD-4E9A-4209-A2FD-2CE9E1879014}" dt="2022-09-08T15:29:30.737" v="1339"/>
          <ac:spMkLst>
            <pc:docMk/>
            <pc:sldMk cId="136115244" sldId="272"/>
            <ac:spMk id="14" creationId="{CA862D15-449A-91C0-4DEE-BFBD3CB442B6}"/>
          </ac:spMkLst>
        </pc:spChg>
        <pc:spChg chg="add del mod">
          <ac:chgData name="Natalja Mihnovich" userId="6f284a227301771f" providerId="LiveId" clId="{0F883DDD-4E9A-4209-A2FD-2CE9E1879014}" dt="2022-09-08T15:53:32.801" v="1575" actId="478"/>
          <ac:spMkLst>
            <pc:docMk/>
            <pc:sldMk cId="136115244" sldId="272"/>
            <ac:spMk id="24" creationId="{6CC59795-FA58-CEE5-80D4-712EC7C5C9FA}"/>
          </ac:spMkLst>
        </pc:spChg>
        <pc:spChg chg="add mod">
          <ac:chgData name="Natalja Mihnovich" userId="6f284a227301771f" providerId="LiveId" clId="{0F883DDD-4E9A-4209-A2FD-2CE9E1879014}" dt="2022-09-08T15:54:54.517" v="1588" actId="1076"/>
          <ac:spMkLst>
            <pc:docMk/>
            <pc:sldMk cId="136115244" sldId="272"/>
            <ac:spMk id="26" creationId="{A81F95CB-F58C-4F7A-9939-FD6D9D5674AC}"/>
          </ac:spMkLst>
        </pc:spChg>
        <pc:spChg chg="add mod">
          <ac:chgData name="Natalja Mihnovich" userId="6f284a227301771f" providerId="LiveId" clId="{0F883DDD-4E9A-4209-A2FD-2CE9E1879014}" dt="2022-09-08T15:54:51.485" v="1587" actId="1076"/>
          <ac:spMkLst>
            <pc:docMk/>
            <pc:sldMk cId="136115244" sldId="272"/>
            <ac:spMk id="27" creationId="{57A843E8-614D-40A6-A7C3-7459B36A5B84}"/>
          </ac:spMkLst>
        </pc:spChg>
        <pc:spChg chg="add mod">
          <ac:chgData name="Natalja Mihnovich" userId="6f284a227301771f" providerId="LiveId" clId="{0F883DDD-4E9A-4209-A2FD-2CE9E1879014}" dt="2022-09-08T15:55:06.591" v="1590" actId="1076"/>
          <ac:spMkLst>
            <pc:docMk/>
            <pc:sldMk cId="136115244" sldId="272"/>
            <ac:spMk id="28" creationId="{5E908917-B378-4086-AAFB-40D97B57FBC0}"/>
          </ac:spMkLst>
        </pc:spChg>
        <pc:spChg chg="add mod">
          <ac:chgData name="Natalja Mihnovich" userId="6f284a227301771f" providerId="LiveId" clId="{0F883DDD-4E9A-4209-A2FD-2CE9E1879014}" dt="2022-09-08T15:55:34.861" v="1594" actId="1076"/>
          <ac:spMkLst>
            <pc:docMk/>
            <pc:sldMk cId="136115244" sldId="272"/>
            <ac:spMk id="31" creationId="{3BFDD181-6FDF-8A46-9896-E56CDF381D8E}"/>
          </ac:spMkLst>
        </pc:spChg>
        <pc:picChg chg="add del mod">
          <ac:chgData name="Natalja Mihnovich" userId="6f284a227301771f" providerId="LiveId" clId="{0F883DDD-4E9A-4209-A2FD-2CE9E1879014}" dt="2022-09-08T15:21:22.848" v="1199" actId="478"/>
          <ac:picMkLst>
            <pc:docMk/>
            <pc:sldMk cId="136115244" sldId="272"/>
            <ac:picMk id="4" creationId="{A1D735E4-657D-D731-78B3-A197C7A36E18}"/>
          </ac:picMkLst>
        </pc:picChg>
        <pc:picChg chg="add del mod ord">
          <ac:chgData name="Natalja Mihnovich" userId="6f284a227301771f" providerId="LiveId" clId="{0F883DDD-4E9A-4209-A2FD-2CE9E1879014}" dt="2022-09-08T15:24:43.484" v="1228" actId="478"/>
          <ac:picMkLst>
            <pc:docMk/>
            <pc:sldMk cId="136115244" sldId="272"/>
            <ac:picMk id="6" creationId="{771E4DE0-6565-C3AA-AC14-150617DC0591}"/>
          </ac:picMkLst>
        </pc:picChg>
        <pc:picChg chg="add del mod">
          <ac:chgData name="Natalja Mihnovich" userId="6f284a227301771f" providerId="LiveId" clId="{0F883DDD-4E9A-4209-A2FD-2CE9E1879014}" dt="2022-09-08T15:25:59.042" v="1242" actId="478"/>
          <ac:picMkLst>
            <pc:docMk/>
            <pc:sldMk cId="136115244" sldId="272"/>
            <ac:picMk id="11" creationId="{8AAD7A33-1099-84E7-1A5D-2C287CD674BE}"/>
          </ac:picMkLst>
        </pc:picChg>
        <pc:picChg chg="add del mod">
          <ac:chgData name="Natalja Mihnovich" userId="6f284a227301771f" providerId="LiveId" clId="{0F883DDD-4E9A-4209-A2FD-2CE9E1879014}" dt="2022-09-08T15:53:23.108" v="1565" actId="478"/>
          <ac:picMkLst>
            <pc:docMk/>
            <pc:sldMk cId="136115244" sldId="272"/>
            <ac:picMk id="15" creationId="{5F2C31E0-5ED4-B4B6-036C-6A874F20BEC0}"/>
          </ac:picMkLst>
        </pc:picChg>
        <pc:picChg chg="add del mod">
          <ac:chgData name="Natalja Mihnovich" userId="6f284a227301771f" providerId="LiveId" clId="{0F883DDD-4E9A-4209-A2FD-2CE9E1879014}" dt="2022-09-08T15:53:24.880" v="1567" actId="478"/>
          <ac:picMkLst>
            <pc:docMk/>
            <pc:sldMk cId="136115244" sldId="272"/>
            <ac:picMk id="17" creationId="{F05AE22D-2117-74C8-78B2-02CD672D7663}"/>
          </ac:picMkLst>
        </pc:picChg>
        <pc:picChg chg="add del mod">
          <ac:chgData name="Natalja Mihnovich" userId="6f284a227301771f" providerId="LiveId" clId="{0F883DDD-4E9A-4209-A2FD-2CE9E1879014}" dt="2022-09-08T15:53:22.087" v="1564" actId="478"/>
          <ac:picMkLst>
            <pc:docMk/>
            <pc:sldMk cId="136115244" sldId="272"/>
            <ac:picMk id="18" creationId="{724EAEDF-8952-BA81-379E-85E144AF8CFF}"/>
          </ac:picMkLst>
        </pc:picChg>
        <pc:picChg chg="add del mod">
          <ac:chgData name="Natalja Mihnovich" userId="6f284a227301771f" providerId="LiveId" clId="{0F883DDD-4E9A-4209-A2FD-2CE9E1879014}" dt="2022-09-08T15:53:29.930" v="1571" actId="478"/>
          <ac:picMkLst>
            <pc:docMk/>
            <pc:sldMk cId="136115244" sldId="272"/>
            <ac:picMk id="19" creationId="{C2F6BB55-EF95-09FF-0099-00EE1932ACA0}"/>
          </ac:picMkLst>
        </pc:picChg>
        <pc:picChg chg="add del mod">
          <ac:chgData name="Natalja Mihnovich" userId="6f284a227301771f" providerId="LiveId" clId="{0F883DDD-4E9A-4209-A2FD-2CE9E1879014}" dt="2022-09-08T15:53:30.712" v="1572" actId="478"/>
          <ac:picMkLst>
            <pc:docMk/>
            <pc:sldMk cId="136115244" sldId="272"/>
            <ac:picMk id="20" creationId="{57B70A94-B99C-40AB-A8B1-B9A778CFE855}"/>
          </ac:picMkLst>
        </pc:picChg>
        <pc:picChg chg="add del mod">
          <ac:chgData name="Natalja Mihnovich" userId="6f284a227301771f" providerId="LiveId" clId="{0F883DDD-4E9A-4209-A2FD-2CE9E1879014}" dt="2022-09-08T15:53:31.328" v="1573" actId="478"/>
          <ac:picMkLst>
            <pc:docMk/>
            <pc:sldMk cId="136115244" sldId="272"/>
            <ac:picMk id="21" creationId="{C222E3A2-3921-21FE-2CE0-46641A9CABBC}"/>
          </ac:picMkLst>
        </pc:picChg>
        <pc:picChg chg="add del mod">
          <ac:chgData name="Natalja Mihnovich" userId="6f284a227301771f" providerId="LiveId" clId="{0F883DDD-4E9A-4209-A2FD-2CE9E1879014}" dt="2022-09-08T15:53:24.334" v="1566" actId="478"/>
          <ac:picMkLst>
            <pc:docMk/>
            <pc:sldMk cId="136115244" sldId="272"/>
            <ac:picMk id="22" creationId="{28B72DF9-284F-8D4F-6D72-B64A1F3B2F11}"/>
          </ac:picMkLst>
        </pc:picChg>
        <pc:picChg chg="add mod">
          <ac:chgData name="Natalja Mihnovich" userId="6f284a227301771f" providerId="LiveId" clId="{0F883DDD-4E9A-4209-A2FD-2CE9E1879014}" dt="2022-09-08T15:54:46.300" v="1586" actId="1076"/>
          <ac:picMkLst>
            <pc:docMk/>
            <pc:sldMk cId="136115244" sldId="272"/>
            <ac:picMk id="25" creationId="{FA8DDE7D-C8DA-D31D-99D6-EC2D32AF0DC0}"/>
          </ac:picMkLst>
        </pc:picChg>
        <pc:picChg chg="add mod">
          <ac:chgData name="Natalja Mihnovich" userId="6f284a227301771f" providerId="LiveId" clId="{0F883DDD-4E9A-4209-A2FD-2CE9E1879014}" dt="2022-09-08T15:55:20.255" v="1592" actId="1076"/>
          <ac:picMkLst>
            <pc:docMk/>
            <pc:sldMk cId="136115244" sldId="272"/>
            <ac:picMk id="29" creationId="{BB0AADF4-BDF3-475E-B70C-D27CDEC43FE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C290E50-D3EA-4329-AA5F-AF5A5C575D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a:p>
        </p:txBody>
      </p:sp>
      <p:sp>
        <p:nvSpPr>
          <p:cNvPr id="3" name="Tijdelijke aanduiding voor datum 2">
            <a:extLst>
              <a:ext uri="{FF2B5EF4-FFF2-40B4-BE49-F238E27FC236}">
                <a16:creationId xmlns:a16="http://schemas.microsoft.com/office/drawing/2014/main" id="{E6112D18-5CEB-46F3-924F-E35464AAA3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DEE5483-C2A5-48DD-8538-2F9B26C58F8B}" type="datetime1">
              <a:rPr lang="nl-NL" smtClean="0"/>
              <a:t>21-9-2022</a:t>
            </a:fld>
            <a:endParaRPr lang="nl-NL"/>
          </a:p>
        </p:txBody>
      </p:sp>
      <p:sp>
        <p:nvSpPr>
          <p:cNvPr id="4" name="Tijdelijke aanduiding voor voettekst 3">
            <a:extLst>
              <a:ext uri="{FF2B5EF4-FFF2-40B4-BE49-F238E27FC236}">
                <a16:creationId xmlns:a16="http://schemas.microsoft.com/office/drawing/2014/main" id="{EB8FC0ED-2712-4B69-9F16-123F02DBF5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a:p>
        </p:txBody>
      </p:sp>
      <p:sp>
        <p:nvSpPr>
          <p:cNvPr id="5" name="Tijdelijke aanduiding voor dianummer 4">
            <a:extLst>
              <a:ext uri="{FF2B5EF4-FFF2-40B4-BE49-F238E27FC236}">
                <a16:creationId xmlns:a16="http://schemas.microsoft.com/office/drawing/2014/main" id="{32CBD00C-2269-4424-828A-8D893B5226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70B3793-D85E-4082-925C-FAA1A2B27276}" type="slidenum">
              <a:rPr lang="nl-NL" smtClean="0"/>
              <a:t>‹nr.›</a:t>
            </a:fld>
            <a:endParaRPr lang="nl-NL"/>
          </a:p>
        </p:txBody>
      </p:sp>
    </p:spTree>
    <p:extLst>
      <p:ext uri="{BB962C8B-B14F-4D97-AF65-F5344CB8AC3E}">
        <p14:creationId xmlns:p14="http://schemas.microsoft.com/office/powerpoint/2010/main" val="22338639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A383B77-104D-4664-B0CE-32BD57DC509D}" type="datetime1">
              <a:rPr lang="nl-NL" noProof="0" smtClean="0"/>
              <a:t>21-9-2022</a:t>
            </a:fld>
            <a:endParaRPr lang="nl-NL" noProof="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AB3E965-974B-498D-B360-83DD1F9DEB55}" type="slidenum">
              <a:rPr lang="nl-NL" noProof="0" smtClean="0"/>
              <a:t>‹nr.›</a:t>
            </a:fld>
            <a:endParaRPr lang="nl-NL" noProof="0"/>
          </a:p>
        </p:txBody>
      </p:sp>
    </p:spTree>
    <p:extLst>
      <p:ext uri="{BB962C8B-B14F-4D97-AF65-F5344CB8AC3E}">
        <p14:creationId xmlns:p14="http://schemas.microsoft.com/office/powerpoint/2010/main" val="238363679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4AB3E965-974B-498D-B360-83DD1F9DEB55}" type="slidenum">
              <a:rPr lang="nl-NL" smtClean="0"/>
              <a:t>1</a:t>
            </a:fld>
            <a:endParaRPr lang="nl-NL"/>
          </a:p>
        </p:txBody>
      </p:sp>
    </p:spTree>
    <p:extLst>
      <p:ext uri="{BB962C8B-B14F-4D97-AF65-F5344CB8AC3E}">
        <p14:creationId xmlns:p14="http://schemas.microsoft.com/office/powerpoint/2010/main" val="2289652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4AB3E965-974B-498D-B360-83DD1F9DEB55}" type="slidenum">
              <a:rPr lang="nl-NL" smtClean="0"/>
              <a:t>2</a:t>
            </a:fld>
            <a:endParaRPr lang="nl-NL"/>
          </a:p>
        </p:txBody>
      </p:sp>
    </p:spTree>
    <p:extLst>
      <p:ext uri="{BB962C8B-B14F-4D97-AF65-F5344CB8AC3E}">
        <p14:creationId xmlns:p14="http://schemas.microsoft.com/office/powerpoint/2010/main" val="238941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4AB3E965-974B-498D-B360-83DD1F9DEB55}" type="slidenum">
              <a:rPr lang="nl-NL" smtClean="0"/>
              <a:t>3</a:t>
            </a:fld>
            <a:endParaRPr lang="nl-NL"/>
          </a:p>
        </p:txBody>
      </p:sp>
    </p:spTree>
    <p:extLst>
      <p:ext uri="{BB962C8B-B14F-4D97-AF65-F5344CB8AC3E}">
        <p14:creationId xmlns:p14="http://schemas.microsoft.com/office/powerpoint/2010/main" val="3664658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4AB3E965-974B-498D-B360-83DD1F9DEB55}" type="slidenum">
              <a:rPr lang="nl-NL" smtClean="0"/>
              <a:t>5</a:t>
            </a:fld>
            <a:endParaRPr lang="nl-NL"/>
          </a:p>
        </p:txBody>
      </p:sp>
    </p:spTree>
    <p:extLst>
      <p:ext uri="{BB962C8B-B14F-4D97-AF65-F5344CB8AC3E}">
        <p14:creationId xmlns:p14="http://schemas.microsoft.com/office/powerpoint/2010/main" val="293586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4AB3E965-974B-498D-B360-83DD1F9DEB55}" type="slidenum">
              <a:rPr lang="nl-NL" smtClean="0"/>
              <a:t>15</a:t>
            </a:fld>
            <a:endParaRPr lang="nl-NL"/>
          </a:p>
        </p:txBody>
      </p:sp>
    </p:spTree>
    <p:extLst>
      <p:ext uri="{BB962C8B-B14F-4D97-AF65-F5344CB8AC3E}">
        <p14:creationId xmlns:p14="http://schemas.microsoft.com/office/powerpoint/2010/main" val="2452642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57200" y="4960137"/>
            <a:ext cx="7772400" cy="1463040"/>
          </a:xfrm>
        </p:spPr>
        <p:txBody>
          <a:bodyPr rtlCol="0" anchor="ctr">
            <a:normAutofit/>
          </a:bodyPr>
          <a:lstStyle>
            <a:lvl1pPr algn="r">
              <a:defRPr sz="5000" spc="200" baseline="0"/>
            </a:lvl1pPr>
          </a:lstStyle>
          <a:p>
            <a:pPr rtl="0"/>
            <a:r>
              <a:rPr lang="nl-NL" noProof="0"/>
              <a:t>Klik om de titelstijl van het model te bewerken</a:t>
            </a:r>
          </a:p>
        </p:txBody>
      </p:sp>
      <p:sp>
        <p:nvSpPr>
          <p:cNvPr id="3" name="Subtitel 2"/>
          <p:cNvSpPr>
            <a:spLocks noGrp="1"/>
          </p:cNvSpPr>
          <p:nvPr>
            <p:ph type="subTitle" idx="1" hasCustomPrompt="1"/>
          </p:nvPr>
        </p:nvSpPr>
        <p:spPr>
          <a:xfrm>
            <a:off x="8610600" y="4960137"/>
            <a:ext cx="3200400" cy="1463040"/>
          </a:xfrm>
        </p:spPr>
        <p:txBody>
          <a:bodyPr lIns="91440" rIns="91440" rtlCol="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nl-NL" noProof="0"/>
              <a:t>Klik om de subtitelstijl van het model te bewerken</a:t>
            </a:r>
          </a:p>
        </p:txBody>
      </p:sp>
      <p:sp>
        <p:nvSpPr>
          <p:cNvPr id="4" name="Tijdelijke aanduiding voor datum 3"/>
          <p:cNvSpPr>
            <a:spLocks noGrp="1"/>
          </p:cNvSpPr>
          <p:nvPr>
            <p:ph type="dt" sz="half" idx="10"/>
          </p:nvPr>
        </p:nvSpPr>
        <p:spPr/>
        <p:txBody>
          <a:bodyPr rtlCol="0"/>
          <a:lstStyle>
            <a:lvl1pPr algn="l">
              <a:defRPr/>
            </a:lvl1pPr>
          </a:lstStyle>
          <a:p>
            <a:pPr rtl="0"/>
            <a:fld id="{B231D98B-AC21-46D3-BE60-D24F52D05E24}" type="datetime1">
              <a:rPr lang="nl-NL" noProof="0" smtClean="0"/>
              <a:t>21-9-2022</a:t>
            </a:fld>
            <a:endParaRPr lang="nl-NL" noProof="0"/>
          </a:p>
        </p:txBody>
      </p:sp>
      <p:sp>
        <p:nvSpPr>
          <p:cNvPr id="5" name="Tijdelijke aanduiding voor voettekst 4"/>
          <p:cNvSpPr>
            <a:spLocks noGrp="1"/>
          </p:cNvSpPr>
          <p:nvPr>
            <p:ph type="ftr" sz="quarter" idx="11"/>
          </p:nvPr>
        </p:nvSpPr>
        <p:spPr/>
        <p:txBody>
          <a:bodyPr rtlCol="0"/>
          <a:lstStyle/>
          <a:p>
            <a:pPr rtl="0"/>
            <a:r>
              <a:rPr lang="nl-NL" noProof="0"/>
              <a:t>
              </a:t>
            </a:r>
          </a:p>
        </p:txBody>
      </p:sp>
      <p:sp>
        <p:nvSpPr>
          <p:cNvPr id="6" name="Tijdelijke aanduiding voor dianummer 5"/>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cxnSp>
        <p:nvCxnSpPr>
          <p:cNvPr id="13" name="Rechte verbindingslijn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hthoek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1507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p:txBody>
          <a:bodyPr vert="eaVert"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0ECA012D-E833-4057-AB2D-91A13B8F23D8}" type="datetime1">
              <a:rPr lang="nl-NL" noProof="0" smtClean="0"/>
              <a:t>21-9-2022</a:t>
            </a:fld>
            <a:endParaRPr lang="nl-NL" noProof="0"/>
          </a:p>
        </p:txBody>
      </p:sp>
      <p:sp>
        <p:nvSpPr>
          <p:cNvPr id="5" name="Tijdelijke aanduiding voor voettekst 4"/>
          <p:cNvSpPr>
            <a:spLocks noGrp="1"/>
          </p:cNvSpPr>
          <p:nvPr>
            <p:ph type="ftr" sz="quarter" idx="11"/>
          </p:nvPr>
        </p:nvSpPr>
        <p:spPr/>
        <p:txBody>
          <a:bodyPr rtlCol="0"/>
          <a:lstStyle/>
          <a:p>
            <a:pPr rtl="0"/>
            <a:r>
              <a:rPr lang="nl-NL" noProof="0"/>
              <a:t>
              </a:t>
            </a:r>
          </a:p>
        </p:txBody>
      </p:sp>
      <p:sp>
        <p:nvSpPr>
          <p:cNvPr id="6" name="Tijdelijke aanduiding voor dianummer 5"/>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2247278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8724901" y="762000"/>
            <a:ext cx="2628900" cy="5410200"/>
          </a:xfrm>
        </p:spPr>
        <p:txBody>
          <a:bodyPr vert="eaVert" lIns="45720" tIns="91440" rIns="45720" bIns="91440" rtlCol="0"/>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a:xfrm>
            <a:off x="990601" y="762000"/>
            <a:ext cx="7581900" cy="5410200"/>
          </a:xfrm>
        </p:spPr>
        <p:txBody>
          <a:bodyPr vert="eaVert"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67407361-0E85-4E84-80C3-C290BE76C6EA}" type="datetime1">
              <a:rPr lang="nl-NL" noProof="0" smtClean="0"/>
              <a:t>21-9-2022</a:t>
            </a:fld>
            <a:endParaRPr lang="nl-NL" noProof="0"/>
          </a:p>
        </p:txBody>
      </p:sp>
      <p:sp>
        <p:nvSpPr>
          <p:cNvPr id="5" name="Tijdelijke aanduiding voor voettekst 4"/>
          <p:cNvSpPr>
            <a:spLocks noGrp="1"/>
          </p:cNvSpPr>
          <p:nvPr>
            <p:ph type="ftr" sz="quarter" idx="11"/>
          </p:nvPr>
        </p:nvSpPr>
        <p:spPr/>
        <p:txBody>
          <a:bodyPr rtlCol="0"/>
          <a:lstStyle/>
          <a:p>
            <a:pPr rtl="0"/>
            <a:r>
              <a:rPr lang="nl-NL" noProof="0"/>
              <a:t>
              </a:t>
            </a:r>
          </a:p>
        </p:txBody>
      </p:sp>
      <p:sp>
        <p:nvSpPr>
          <p:cNvPr id="6" name="Tijdelijke aanduiding voor dianummer 5"/>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cxnSp>
        <p:nvCxnSpPr>
          <p:cNvPr id="8" name="Rechte verbindingslijn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95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p:cNvSpPr>
            <a:spLocks noGrp="1"/>
          </p:cNvSpPr>
          <p:nvPr>
            <p:ph idx="1" hasCustomPrompt="1"/>
          </p:nvPr>
        </p:nvSpPr>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B37A213D-C3B3-4BEE-9181-AB254957C672}" type="datetime1">
              <a:rPr lang="nl-NL" noProof="0" smtClean="0"/>
              <a:t>21-9-2022</a:t>
            </a:fld>
            <a:endParaRPr lang="nl-NL" noProof="0"/>
          </a:p>
        </p:txBody>
      </p:sp>
      <p:sp>
        <p:nvSpPr>
          <p:cNvPr id="5" name="Tijdelijke aanduiding voor voettekst 4"/>
          <p:cNvSpPr>
            <a:spLocks noGrp="1"/>
          </p:cNvSpPr>
          <p:nvPr>
            <p:ph type="ftr" sz="quarter" idx="11"/>
          </p:nvPr>
        </p:nvSpPr>
        <p:spPr/>
        <p:txBody>
          <a:bodyPr rtlCol="0"/>
          <a:lstStyle/>
          <a:p>
            <a:pPr rtl="0"/>
            <a:r>
              <a:rPr lang="nl-NL" noProof="0"/>
              <a:t>
              </a:t>
            </a:r>
          </a:p>
        </p:txBody>
      </p:sp>
      <p:sp>
        <p:nvSpPr>
          <p:cNvPr id="6" name="Tijdelijke aanduiding voor dianummer 5"/>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2230645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4960137"/>
            <a:ext cx="7772400" cy="1463040"/>
          </a:xfrm>
        </p:spPr>
        <p:txBody>
          <a:bodyPr rtlCol="0" anchor="ctr">
            <a:normAutofit/>
          </a:bodyPr>
          <a:lstStyle>
            <a:lvl1pPr algn="r">
              <a:defRPr sz="5000" b="0" spc="200" baseline="0"/>
            </a:lvl1pPr>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8610600" y="4960137"/>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nl-NL" noProof="0"/>
              <a:t>Klik om de tekststijlen van het model te bewerken</a:t>
            </a:r>
          </a:p>
        </p:txBody>
      </p:sp>
      <p:sp>
        <p:nvSpPr>
          <p:cNvPr id="4" name="Tijdelijke aanduiding voor datum 3"/>
          <p:cNvSpPr>
            <a:spLocks noGrp="1"/>
          </p:cNvSpPr>
          <p:nvPr>
            <p:ph type="dt" sz="half" idx="10"/>
          </p:nvPr>
        </p:nvSpPr>
        <p:spPr/>
        <p:txBody>
          <a:bodyPr rtlCol="0"/>
          <a:lstStyle/>
          <a:p>
            <a:pPr rtl="0"/>
            <a:fld id="{771D6A9B-6BAC-473E-BA20-F2D70D3E1CF1}" type="datetime1">
              <a:rPr lang="nl-NL" noProof="0" smtClean="0"/>
              <a:t>21-9-2022</a:t>
            </a:fld>
            <a:endParaRPr lang="nl-NL" noProof="0"/>
          </a:p>
        </p:txBody>
      </p:sp>
      <p:sp>
        <p:nvSpPr>
          <p:cNvPr id="5" name="Tijdelijke aanduiding voor voettekst 4"/>
          <p:cNvSpPr>
            <a:spLocks noGrp="1"/>
          </p:cNvSpPr>
          <p:nvPr>
            <p:ph type="ftr" sz="quarter" idx="11"/>
          </p:nvPr>
        </p:nvSpPr>
        <p:spPr/>
        <p:txBody>
          <a:bodyPr rtlCol="0"/>
          <a:lstStyle/>
          <a:p>
            <a:pPr rtl="0"/>
            <a:r>
              <a:rPr lang="nl-NL" noProof="0"/>
              <a:t>
              </a:t>
            </a:r>
          </a:p>
        </p:txBody>
      </p:sp>
      <p:sp>
        <p:nvSpPr>
          <p:cNvPr id="6" name="Tijdelijke aanduiding voor dianummer 5"/>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cxnSp>
        <p:nvCxnSpPr>
          <p:cNvPr id="8" name="Rechte verbindingslijn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hthoek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646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24128" y="585216"/>
            <a:ext cx="9720072" cy="1499616"/>
          </a:xfrm>
        </p:spPr>
        <p:txBody>
          <a:bodyPr rtlCol="0"/>
          <a:lstStyle/>
          <a:p>
            <a:pPr rtl="0"/>
            <a:r>
              <a:rPr lang="nl-NL" noProof="0"/>
              <a:t>Klik om de titelstijl van het model te bewerken</a:t>
            </a:r>
          </a:p>
        </p:txBody>
      </p:sp>
      <p:sp>
        <p:nvSpPr>
          <p:cNvPr id="3" name="Tijdelijke aanduiding voor inhoud 2"/>
          <p:cNvSpPr>
            <a:spLocks noGrp="1"/>
          </p:cNvSpPr>
          <p:nvPr>
            <p:ph sz="half" idx="1" hasCustomPrompt="1"/>
          </p:nvPr>
        </p:nvSpPr>
        <p:spPr>
          <a:xfrm>
            <a:off x="1024127" y="2286000"/>
            <a:ext cx="4754880" cy="402336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p:cNvSpPr>
            <a:spLocks noGrp="1"/>
          </p:cNvSpPr>
          <p:nvPr>
            <p:ph sz="half" idx="2" hasCustomPrompt="1"/>
          </p:nvPr>
        </p:nvSpPr>
        <p:spPr>
          <a:xfrm>
            <a:off x="5989320" y="2286000"/>
            <a:ext cx="4754880" cy="402336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p:cNvSpPr>
            <a:spLocks noGrp="1"/>
          </p:cNvSpPr>
          <p:nvPr>
            <p:ph type="dt" sz="half" idx="10"/>
          </p:nvPr>
        </p:nvSpPr>
        <p:spPr/>
        <p:txBody>
          <a:bodyPr rtlCol="0"/>
          <a:lstStyle/>
          <a:p>
            <a:pPr rtl="0"/>
            <a:fld id="{2E0FB219-AB2C-4C27-88DD-36BA1275D764}" type="datetime1">
              <a:rPr lang="nl-NL" noProof="0" smtClean="0"/>
              <a:t>21-9-2022</a:t>
            </a:fld>
            <a:endParaRPr lang="nl-NL" noProof="0"/>
          </a:p>
        </p:txBody>
      </p:sp>
      <p:sp>
        <p:nvSpPr>
          <p:cNvPr id="6" name="Tijdelijke aanduiding voor voettekst 5"/>
          <p:cNvSpPr>
            <a:spLocks noGrp="1"/>
          </p:cNvSpPr>
          <p:nvPr>
            <p:ph type="ftr" sz="quarter" idx="11"/>
          </p:nvPr>
        </p:nvSpPr>
        <p:spPr/>
        <p:txBody>
          <a:bodyPr rtlCol="0"/>
          <a:lstStyle/>
          <a:p>
            <a:pPr rtl="0"/>
            <a:r>
              <a:rPr lang="nl-NL" noProof="0"/>
              <a:t>
              </a:t>
            </a:r>
          </a:p>
        </p:txBody>
      </p:sp>
      <p:sp>
        <p:nvSpPr>
          <p:cNvPr id="7" name="Tijdelijke aanduiding voor dianummer 6"/>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3279582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el 9"/>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1024128" y="2179636"/>
            <a:ext cx="4754880" cy="822960"/>
          </a:xfrm>
        </p:spPr>
        <p:txBody>
          <a:bodyPr lIns="137160" rIns="137160" rtlCol="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p:cNvSpPr>
            <a:spLocks noGrp="1"/>
          </p:cNvSpPr>
          <p:nvPr>
            <p:ph sz="half" idx="2" hasCustomPrompt="1"/>
          </p:nvPr>
        </p:nvSpPr>
        <p:spPr>
          <a:xfrm>
            <a:off x="1024128" y="2967788"/>
            <a:ext cx="4754880" cy="3341572"/>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p:cNvSpPr>
            <a:spLocks noGrp="1"/>
          </p:cNvSpPr>
          <p:nvPr>
            <p:ph type="body" sz="quarter" idx="3" hasCustomPrompt="1"/>
          </p:nvPr>
        </p:nvSpPr>
        <p:spPr>
          <a:xfrm>
            <a:off x="5990888" y="2179636"/>
            <a:ext cx="4754880" cy="822960"/>
          </a:xfrm>
        </p:spPr>
        <p:txBody>
          <a:bodyPr lIns="137160" rIns="137160" rtlCol="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nl-NL" noProof="0"/>
              <a:t>Klik om de tekststijlen van het model te bewerken</a:t>
            </a:r>
          </a:p>
        </p:txBody>
      </p:sp>
      <p:sp>
        <p:nvSpPr>
          <p:cNvPr id="6" name="Tijdelijke aanduiding voor inhoud 5"/>
          <p:cNvSpPr>
            <a:spLocks noGrp="1"/>
          </p:cNvSpPr>
          <p:nvPr>
            <p:ph sz="quarter" idx="4" hasCustomPrompt="1"/>
          </p:nvPr>
        </p:nvSpPr>
        <p:spPr>
          <a:xfrm>
            <a:off x="5990888" y="2967788"/>
            <a:ext cx="4754880" cy="3341572"/>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p:cNvSpPr>
            <a:spLocks noGrp="1"/>
          </p:cNvSpPr>
          <p:nvPr>
            <p:ph type="dt" sz="half" idx="10"/>
          </p:nvPr>
        </p:nvSpPr>
        <p:spPr/>
        <p:txBody>
          <a:bodyPr rtlCol="0"/>
          <a:lstStyle/>
          <a:p>
            <a:pPr rtl="0"/>
            <a:fld id="{FAD50313-8290-40DB-984E-1306C82CBB3A}" type="datetime1">
              <a:rPr lang="nl-NL" noProof="0" smtClean="0"/>
              <a:t>21-9-2022</a:t>
            </a:fld>
            <a:endParaRPr lang="nl-NL" noProof="0"/>
          </a:p>
        </p:txBody>
      </p:sp>
      <p:sp>
        <p:nvSpPr>
          <p:cNvPr id="8" name="Tijdelijke aanduiding voor voettekst 7"/>
          <p:cNvSpPr>
            <a:spLocks noGrp="1"/>
          </p:cNvSpPr>
          <p:nvPr>
            <p:ph type="ftr" sz="quarter" idx="11"/>
          </p:nvPr>
        </p:nvSpPr>
        <p:spPr/>
        <p:txBody>
          <a:bodyPr rtlCol="0"/>
          <a:lstStyle/>
          <a:p>
            <a:pPr rtl="0"/>
            <a:r>
              <a:rPr lang="nl-NL" noProof="0"/>
              <a:t>
              </a:t>
            </a:r>
          </a:p>
        </p:txBody>
      </p:sp>
      <p:sp>
        <p:nvSpPr>
          <p:cNvPr id="9" name="Tijdelijke aanduiding voor dianummer 8"/>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310586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datum 2"/>
          <p:cNvSpPr>
            <a:spLocks noGrp="1"/>
          </p:cNvSpPr>
          <p:nvPr>
            <p:ph type="dt" sz="half" idx="10"/>
          </p:nvPr>
        </p:nvSpPr>
        <p:spPr/>
        <p:txBody>
          <a:bodyPr rtlCol="0"/>
          <a:lstStyle/>
          <a:p>
            <a:pPr rtl="0"/>
            <a:fld id="{05D70C81-B56E-4DF0-9D1C-E352B448A9BC}" type="datetime1">
              <a:rPr lang="nl-NL" noProof="0" smtClean="0"/>
              <a:t>21-9-2022</a:t>
            </a:fld>
            <a:endParaRPr lang="nl-NL" noProof="0"/>
          </a:p>
        </p:txBody>
      </p:sp>
      <p:sp>
        <p:nvSpPr>
          <p:cNvPr id="4" name="Tijdelijke aanduiding voor voettekst 3"/>
          <p:cNvSpPr>
            <a:spLocks noGrp="1"/>
          </p:cNvSpPr>
          <p:nvPr>
            <p:ph type="ftr" sz="quarter" idx="11"/>
          </p:nvPr>
        </p:nvSpPr>
        <p:spPr/>
        <p:txBody>
          <a:bodyPr rtlCol="0"/>
          <a:lstStyle/>
          <a:p>
            <a:pPr rtl="0"/>
            <a:r>
              <a:rPr lang="nl-NL" noProof="0"/>
              <a:t>
              </a:t>
            </a:r>
          </a:p>
        </p:txBody>
      </p:sp>
      <p:sp>
        <p:nvSpPr>
          <p:cNvPr id="5" name="Tijdelijke aanduiding voor dianummer 4"/>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1589618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rtlCol="0"/>
          <a:lstStyle/>
          <a:p>
            <a:pPr rtl="0"/>
            <a:fld id="{C9376F57-2AA0-4638-898C-DC35A7568775}" type="datetime1">
              <a:rPr lang="nl-NL" noProof="0" smtClean="0"/>
              <a:t>21-9-2022</a:t>
            </a:fld>
            <a:endParaRPr lang="nl-NL" noProof="0"/>
          </a:p>
        </p:txBody>
      </p:sp>
      <p:sp>
        <p:nvSpPr>
          <p:cNvPr id="3" name="Tijdelijke aanduiding voor voettekst 2"/>
          <p:cNvSpPr>
            <a:spLocks noGrp="1"/>
          </p:cNvSpPr>
          <p:nvPr>
            <p:ph type="ftr" sz="quarter" idx="11"/>
          </p:nvPr>
        </p:nvSpPr>
        <p:spPr/>
        <p:txBody>
          <a:bodyPr rtlCol="0"/>
          <a:lstStyle/>
          <a:p>
            <a:pPr rtl="0"/>
            <a:r>
              <a:rPr lang="nl-NL" noProof="0"/>
              <a:t>
              </a:t>
            </a:r>
          </a:p>
        </p:txBody>
      </p:sp>
      <p:sp>
        <p:nvSpPr>
          <p:cNvPr id="4" name="Tijdelijke aanduiding voor dianummer 3"/>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330396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Titel 7"/>
          <p:cNvSpPr>
            <a:spLocks noGrp="1"/>
          </p:cNvSpPr>
          <p:nvPr>
            <p:ph type="title" hasCustomPrompt="1"/>
          </p:nvPr>
        </p:nvSpPr>
        <p:spPr>
          <a:xfrm>
            <a:off x="1024128" y="471509"/>
            <a:ext cx="4389120" cy="1737360"/>
          </a:xfrm>
        </p:spPr>
        <p:txBody>
          <a:bodyPr rtlCol="0">
            <a:noAutofit/>
          </a:bodyPr>
          <a:lstStyle>
            <a:lvl1pPr>
              <a:lnSpc>
                <a:spcPct val="80000"/>
              </a:lnSpc>
              <a:defRPr sz="4000"/>
            </a:lvl1pPr>
          </a:lstStyle>
          <a:p>
            <a:pPr rtl="0"/>
            <a:r>
              <a:rPr lang="nl-NL" noProof="0"/>
              <a:t>Klik om de titelstijl van het model te bewerken</a:t>
            </a:r>
          </a:p>
        </p:txBody>
      </p:sp>
      <p:sp>
        <p:nvSpPr>
          <p:cNvPr id="3" name="Tijdelijke aanduiding voor inhoud 2"/>
          <p:cNvSpPr>
            <a:spLocks noGrp="1"/>
          </p:cNvSpPr>
          <p:nvPr>
            <p:ph idx="1" hasCustomPrompt="1"/>
          </p:nvPr>
        </p:nvSpPr>
        <p:spPr>
          <a:xfrm>
            <a:off x="5715000" y="822960"/>
            <a:ext cx="5678424" cy="5184648"/>
          </a:xfrm>
        </p:spPr>
        <p:txBody>
          <a:bodyPr rtlCol="0"/>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p:cNvSpPr>
            <a:spLocks noGrp="1"/>
          </p:cNvSpPr>
          <p:nvPr>
            <p:ph type="body" sz="half" idx="2" hasCustomPrompt="1"/>
          </p:nvPr>
        </p:nvSpPr>
        <p:spPr>
          <a:xfrm>
            <a:off x="1024128" y="2257506"/>
            <a:ext cx="4389120" cy="3762294"/>
          </a:xfrm>
        </p:spPr>
        <p:txBody>
          <a:bodyPr lIns="91440" rIns="91440" rtlCol="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5" name="Tijdelijke aanduiding voor datum 4"/>
          <p:cNvSpPr>
            <a:spLocks noGrp="1"/>
          </p:cNvSpPr>
          <p:nvPr>
            <p:ph type="dt" sz="half" idx="10"/>
          </p:nvPr>
        </p:nvSpPr>
        <p:spPr/>
        <p:txBody>
          <a:bodyPr rtlCol="0"/>
          <a:lstStyle/>
          <a:p>
            <a:pPr rtl="0"/>
            <a:fld id="{2275B765-E1D2-4896-8473-FBAC612DE364}" type="datetime1">
              <a:rPr lang="nl-NL" noProof="0" smtClean="0"/>
              <a:t>21-9-2022</a:t>
            </a:fld>
            <a:endParaRPr lang="nl-NL" noProof="0"/>
          </a:p>
        </p:txBody>
      </p:sp>
      <p:sp>
        <p:nvSpPr>
          <p:cNvPr id="6" name="Tijdelijke aanduiding voor voettekst 5"/>
          <p:cNvSpPr>
            <a:spLocks noGrp="1"/>
          </p:cNvSpPr>
          <p:nvPr>
            <p:ph type="ftr" sz="quarter" idx="11"/>
          </p:nvPr>
        </p:nvSpPr>
        <p:spPr/>
        <p:txBody>
          <a:bodyPr rtlCol="0"/>
          <a:lstStyle/>
          <a:p>
            <a:pPr rtl="0"/>
            <a:r>
              <a:rPr lang="nl-NL" noProof="0"/>
              <a:t>
              </a:t>
            </a:r>
          </a:p>
        </p:txBody>
      </p:sp>
      <p:sp>
        <p:nvSpPr>
          <p:cNvPr id="7" name="Tijdelijke aanduiding voor dianummer 6"/>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233365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4960138"/>
            <a:ext cx="7772400" cy="1463040"/>
          </a:xfrm>
        </p:spPr>
        <p:txBody>
          <a:bodyPr rtlCol="0" anchor="ctr">
            <a:normAutofit/>
          </a:bodyPr>
          <a:lstStyle>
            <a:lvl1pPr algn="r">
              <a:defRPr sz="5000" spc="200" baseline="0"/>
            </a:lvl1pPr>
          </a:lstStyle>
          <a:p>
            <a:pPr rtl="0"/>
            <a:r>
              <a:rPr lang="nl-NL" noProof="0"/>
              <a:t>Klik om de titelstijl van het model te bewerken</a:t>
            </a:r>
          </a:p>
        </p:txBody>
      </p:sp>
      <p:sp>
        <p:nvSpPr>
          <p:cNvPr id="3" name="Tijdelijke aanduiding voor afbeelding 2"/>
          <p:cNvSpPr>
            <a:spLocks noGrp="1" noChangeAspect="1"/>
          </p:cNvSpPr>
          <p:nvPr>
            <p:ph type="pic" idx="1" hasCustomPrompt="1"/>
          </p:nvPr>
        </p:nvSpPr>
        <p:spPr>
          <a:xfrm>
            <a:off x="0" y="-1"/>
            <a:ext cx="12188952" cy="4572000"/>
          </a:xfrm>
          <a:solidFill>
            <a:schemeClr val="accent2">
              <a:lumMod val="60000"/>
              <a:lumOff val="40000"/>
            </a:schemeClr>
          </a:solidFill>
        </p:spPr>
        <p:txBody>
          <a:bodyPr lIns="457200" tIns="365760" rIns="45720" bIns="4572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p:cNvSpPr>
            <a:spLocks noGrp="1"/>
          </p:cNvSpPr>
          <p:nvPr>
            <p:ph type="body" sz="half" idx="2" hasCustomPrompt="1"/>
          </p:nvPr>
        </p:nvSpPr>
        <p:spPr>
          <a:xfrm>
            <a:off x="8610600" y="4960138"/>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p:cNvSpPr>
            <a:spLocks noGrp="1"/>
          </p:cNvSpPr>
          <p:nvPr>
            <p:ph type="dt" sz="half" idx="10"/>
          </p:nvPr>
        </p:nvSpPr>
        <p:spPr/>
        <p:txBody>
          <a:bodyPr rtlCol="0"/>
          <a:lstStyle/>
          <a:p>
            <a:pPr rtl="0"/>
            <a:fld id="{CDFD1200-9890-4791-8DB4-BFF6EEE793EB}" type="datetime1">
              <a:rPr lang="nl-NL" noProof="0" smtClean="0"/>
              <a:t>21-9-2022</a:t>
            </a:fld>
            <a:endParaRPr lang="nl-NL" noProof="0"/>
          </a:p>
        </p:txBody>
      </p:sp>
      <p:sp>
        <p:nvSpPr>
          <p:cNvPr id="6" name="Tijdelijke aanduiding voor voettekst 5"/>
          <p:cNvSpPr>
            <a:spLocks noGrp="1"/>
          </p:cNvSpPr>
          <p:nvPr>
            <p:ph type="ftr" sz="quarter" idx="11"/>
          </p:nvPr>
        </p:nvSpPr>
        <p:spPr/>
        <p:txBody>
          <a:bodyPr rtlCol="0"/>
          <a:lstStyle/>
          <a:p>
            <a:pPr rtl="0"/>
            <a:r>
              <a:rPr lang="nl-NL" noProof="0"/>
              <a:t>
              </a:t>
            </a:r>
          </a:p>
        </p:txBody>
      </p:sp>
      <p:sp>
        <p:nvSpPr>
          <p:cNvPr id="7" name="Tijdelijke aanduiding voor dianummer 6"/>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cxnSp>
        <p:nvCxnSpPr>
          <p:cNvPr id="8" name="Rechte verbindingslijn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804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75CC29DF-49AB-408C-A916-B628A5811D46}" type="datetime1">
              <a:rPr lang="nl-NL" noProof="0" smtClean="0"/>
              <a:t>21-9-2022</a:t>
            </a:fld>
            <a:endParaRPr lang="nl-NL" noProof="0"/>
          </a:p>
        </p:txBody>
      </p:sp>
      <p:sp>
        <p:nvSpPr>
          <p:cNvPr id="5" name="Tijdelijke aanduiding voor voettekst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rtl="0"/>
            <a:r>
              <a:rPr lang="nl-NL" noProof="0"/>
              <a:t>
              </a:t>
            </a:r>
          </a:p>
        </p:txBody>
      </p:sp>
      <p:sp>
        <p:nvSpPr>
          <p:cNvPr id="6" name="Tijdelijke aanduiding voor dianumm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6D22F896-40B5-4ADD-8801-0D06FADFA095}" type="slidenum">
              <a:rPr lang="nl-NL" noProof="0" smtClean="0"/>
              <a:pPr rtl="0"/>
              <a:t>‹nr.›</a:t>
            </a:fld>
            <a:endParaRPr lang="nl-NL" noProof="0"/>
          </a:p>
        </p:txBody>
      </p:sp>
      <p:cxnSp>
        <p:nvCxnSpPr>
          <p:cNvPr id="8" name="Rechte verbindingslijn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02846"/>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Policebodysize.ae@gmail.com"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1.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effectiefvergaderen.nl/hoe-lichaamstaal-je-helpt-als-voorzitter-van-een-vergaderin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useBgFill="1">
        <p:nvSpPr>
          <p:cNvPr id="18" name="Rechthoek 17">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el 1">
            <a:extLst>
              <a:ext uri="{FF2B5EF4-FFF2-40B4-BE49-F238E27FC236}">
                <a16:creationId xmlns:a16="http://schemas.microsoft.com/office/drawing/2014/main" id="{050E78D6-F072-48E7-8270-20EFBDD26F36}"/>
              </a:ext>
            </a:extLst>
          </p:cNvPr>
          <p:cNvSpPr>
            <a:spLocks noGrp="1"/>
          </p:cNvSpPr>
          <p:nvPr>
            <p:ph type="ctrTitle"/>
          </p:nvPr>
        </p:nvSpPr>
        <p:spPr>
          <a:xfrm>
            <a:off x="643467" y="643467"/>
            <a:ext cx="5805041" cy="5571066"/>
          </a:xfrm>
          <a:prstGeom prst="rect">
            <a:avLst/>
          </a:prstGeom>
        </p:spPr>
        <p:txBody>
          <a:bodyPr lIns="0" rIns="180000" rtlCol="0">
            <a:normAutofit/>
          </a:bodyPr>
          <a:lstStyle/>
          <a:p>
            <a:pPr rtl="0"/>
            <a:r>
              <a:rPr lang="nl-NL" sz="7200" b="1" dirty="0" err="1">
                <a:solidFill>
                  <a:schemeClr val="tx1"/>
                </a:solidFill>
              </a:rPr>
              <a:t>Police</a:t>
            </a:r>
            <a:r>
              <a:rPr lang="nl-NL" sz="7200" b="1" dirty="0">
                <a:solidFill>
                  <a:schemeClr val="tx1"/>
                </a:solidFill>
              </a:rPr>
              <a:t> </a:t>
            </a:r>
          </a:p>
        </p:txBody>
      </p:sp>
      <p:sp>
        <p:nvSpPr>
          <p:cNvPr id="3" name="Subtitel 2">
            <a:extLst>
              <a:ext uri="{FF2B5EF4-FFF2-40B4-BE49-F238E27FC236}">
                <a16:creationId xmlns:a16="http://schemas.microsoft.com/office/drawing/2014/main" id="{3FC7BD98-5486-489C-BAA0-A69CEFF691B3}"/>
              </a:ext>
            </a:extLst>
          </p:cNvPr>
          <p:cNvSpPr>
            <a:spLocks noGrp="1"/>
          </p:cNvSpPr>
          <p:nvPr>
            <p:ph type="subTitle" idx="1"/>
          </p:nvPr>
        </p:nvSpPr>
        <p:spPr>
          <a:xfrm>
            <a:off x="8451607" y="643467"/>
            <a:ext cx="3096926" cy="5571066"/>
          </a:xfrm>
          <a:prstGeom prst="rect">
            <a:avLst/>
          </a:prstGeom>
        </p:spPr>
        <p:txBody>
          <a:bodyPr lIns="0" rIns="0" rtlCol="0">
            <a:normAutofit/>
          </a:bodyPr>
          <a:lstStyle/>
          <a:p>
            <a:r>
              <a:rPr lang="en-US" sz="2800" b="1" i="1" dirty="0">
                <a:solidFill>
                  <a:schemeClr val="accent1">
                    <a:lumMod val="60000"/>
                    <a:lumOff val="40000"/>
                  </a:schemeClr>
                </a:solidFill>
              </a:rPr>
              <a:t>POLICE  </a:t>
            </a:r>
            <a:r>
              <a:rPr lang="en-GB" sz="2800" b="1" i="1" dirty="0">
                <a:solidFill>
                  <a:schemeClr val="accent1">
                    <a:lumMod val="60000"/>
                    <a:lumOff val="40000"/>
                  </a:schemeClr>
                </a:solidFill>
              </a:rPr>
              <a:t>BODY   SIZE </a:t>
            </a:r>
          </a:p>
          <a:p>
            <a:r>
              <a:rPr lang="en-GB" sz="2800" i="1" dirty="0">
                <a:solidFill>
                  <a:schemeClr val="accent1">
                    <a:lumMod val="60000"/>
                    <a:lumOff val="40000"/>
                  </a:schemeClr>
                </a:solidFill>
              </a:rPr>
              <a:t>PBS Fashion Company Limited</a:t>
            </a:r>
            <a:endParaRPr lang="en-GB" sz="3200" i="1" dirty="0">
              <a:solidFill>
                <a:schemeClr val="accent1">
                  <a:lumMod val="60000"/>
                  <a:lumOff val="40000"/>
                </a:schemeClr>
              </a:solidFill>
            </a:endParaRPr>
          </a:p>
        </p:txBody>
      </p:sp>
      <p:cxnSp>
        <p:nvCxnSpPr>
          <p:cNvPr id="20" name="Rechte verbindingslijn 19">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Afbeelding 4">
            <a:extLst>
              <a:ext uri="{FF2B5EF4-FFF2-40B4-BE49-F238E27FC236}">
                <a16:creationId xmlns:a16="http://schemas.microsoft.com/office/drawing/2014/main" id="{9ADF8CB6-F45C-8E72-4334-F4D6BF164894}"/>
              </a:ext>
            </a:extLst>
          </p:cNvPr>
          <p:cNvPicPr>
            <a:picLocks noChangeAspect="1"/>
          </p:cNvPicPr>
          <p:nvPr/>
        </p:nvPicPr>
        <p:blipFill>
          <a:blip r:embed="rId3"/>
          <a:stretch>
            <a:fillRect/>
          </a:stretch>
        </p:blipFill>
        <p:spPr>
          <a:xfrm>
            <a:off x="1" y="4967"/>
            <a:ext cx="3450866" cy="6789744"/>
          </a:xfrm>
          <a:prstGeom prst="rect">
            <a:avLst/>
          </a:prstGeom>
        </p:spPr>
      </p:pic>
    </p:spTree>
    <p:extLst>
      <p:ext uri="{BB962C8B-B14F-4D97-AF65-F5344CB8AC3E}">
        <p14:creationId xmlns:p14="http://schemas.microsoft.com/office/powerpoint/2010/main" val="8340504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3D-hologram uit iPad">
            <a:extLst>
              <a:ext uri="{FF2B5EF4-FFF2-40B4-BE49-F238E27FC236}">
                <a16:creationId xmlns:a16="http://schemas.microsoft.com/office/drawing/2014/main" id="{E8FDB410-9E67-BA47-CF63-D2F05D2417DC}"/>
              </a:ext>
            </a:extLst>
          </p:cNvPr>
          <p:cNvPicPr>
            <a:picLocks noGrp="1" noChangeAspect="1"/>
          </p:cNvPicPr>
          <p:nvPr>
            <p:ph idx="1"/>
          </p:nvPr>
        </p:nvPicPr>
        <p:blipFill>
          <a:blip r:embed="rId2"/>
          <a:stretch>
            <a:fillRect/>
          </a:stretch>
        </p:blipFill>
        <p:spPr>
          <a:xfrm>
            <a:off x="6613237" y="3193462"/>
            <a:ext cx="5371234" cy="3547052"/>
          </a:xfrm>
        </p:spPr>
      </p:pic>
      <p:sp>
        <p:nvSpPr>
          <p:cNvPr id="2" name="Titel 1">
            <a:extLst>
              <a:ext uri="{FF2B5EF4-FFF2-40B4-BE49-F238E27FC236}">
                <a16:creationId xmlns:a16="http://schemas.microsoft.com/office/drawing/2014/main" id="{F8A13623-84F9-AA67-5EF5-A7ED2EF4DCC2}"/>
              </a:ext>
            </a:extLst>
          </p:cNvPr>
          <p:cNvSpPr>
            <a:spLocks noGrp="1"/>
          </p:cNvSpPr>
          <p:nvPr>
            <p:ph type="title"/>
          </p:nvPr>
        </p:nvSpPr>
        <p:spPr/>
        <p:txBody>
          <a:bodyPr>
            <a:normAutofit/>
          </a:bodyPr>
          <a:lstStyle/>
          <a:p>
            <a:r>
              <a:rPr lang="nl-NL" dirty="0"/>
              <a:t>Company </a:t>
            </a:r>
            <a:r>
              <a:rPr lang="nl-NL" dirty="0" err="1"/>
              <a:t>achievements</a:t>
            </a:r>
            <a:r>
              <a:rPr lang="nl-NL" dirty="0"/>
              <a:t> </a:t>
            </a:r>
            <a:r>
              <a:rPr lang="nl-NL" dirty="0" err="1"/>
              <a:t>and</a:t>
            </a:r>
            <a:r>
              <a:rPr lang="nl-NL" dirty="0"/>
              <a:t> </a:t>
            </a:r>
            <a:r>
              <a:rPr lang="nl-NL" dirty="0" err="1"/>
              <a:t>worth</a:t>
            </a:r>
            <a:br>
              <a:rPr lang="nl-NL" dirty="0"/>
            </a:br>
            <a:endParaRPr lang="nl-NL" dirty="0"/>
          </a:p>
        </p:txBody>
      </p:sp>
      <p:sp>
        <p:nvSpPr>
          <p:cNvPr id="7" name="Tekstvak 6">
            <a:extLst>
              <a:ext uri="{FF2B5EF4-FFF2-40B4-BE49-F238E27FC236}">
                <a16:creationId xmlns:a16="http://schemas.microsoft.com/office/drawing/2014/main" id="{E7857F26-7E2D-8386-59C4-4E32C538A1ED}"/>
              </a:ext>
            </a:extLst>
          </p:cNvPr>
          <p:cNvSpPr txBox="1"/>
          <p:nvPr/>
        </p:nvSpPr>
        <p:spPr>
          <a:xfrm>
            <a:off x="1024128" y="1335024"/>
            <a:ext cx="6096000" cy="369332"/>
          </a:xfrm>
          <a:prstGeom prst="rect">
            <a:avLst/>
          </a:prstGeom>
          <a:noFill/>
        </p:spPr>
        <p:txBody>
          <a:bodyPr wrap="square">
            <a:spAutoFit/>
          </a:bodyPr>
          <a:lstStyle/>
          <a:p>
            <a:r>
              <a:rPr lang="en-GB" b="1" dirty="0">
                <a:solidFill>
                  <a:schemeClr val="tx1">
                    <a:lumMod val="85000"/>
                    <a:lumOff val="15000"/>
                  </a:schemeClr>
                </a:solidFill>
              </a:rPr>
              <a:t>PBS Ltd.co is growing day by day worldwide</a:t>
            </a:r>
            <a:endParaRPr lang="en-US" b="1" dirty="0">
              <a:solidFill>
                <a:schemeClr val="tx1">
                  <a:lumMod val="85000"/>
                  <a:lumOff val="15000"/>
                </a:schemeClr>
              </a:solidFill>
            </a:endParaRPr>
          </a:p>
        </p:txBody>
      </p:sp>
      <p:pic>
        <p:nvPicPr>
          <p:cNvPr id="8" name="Afbeelding 7">
            <a:extLst>
              <a:ext uri="{FF2B5EF4-FFF2-40B4-BE49-F238E27FC236}">
                <a16:creationId xmlns:a16="http://schemas.microsoft.com/office/drawing/2014/main" id="{56739316-678B-C5D8-F2CF-AC12EAC14F4A}"/>
              </a:ext>
            </a:extLst>
          </p:cNvPr>
          <p:cNvPicPr>
            <a:picLocks noChangeAspect="1"/>
          </p:cNvPicPr>
          <p:nvPr/>
        </p:nvPicPr>
        <p:blipFill>
          <a:blip r:embed="rId3"/>
          <a:stretch>
            <a:fillRect/>
          </a:stretch>
        </p:blipFill>
        <p:spPr>
          <a:xfrm>
            <a:off x="1024128" y="1993876"/>
            <a:ext cx="3298222" cy="920576"/>
          </a:xfrm>
          <a:prstGeom prst="rect">
            <a:avLst/>
          </a:prstGeom>
        </p:spPr>
      </p:pic>
      <p:pic>
        <p:nvPicPr>
          <p:cNvPr id="9" name="Afbeelding 8">
            <a:extLst>
              <a:ext uri="{FF2B5EF4-FFF2-40B4-BE49-F238E27FC236}">
                <a16:creationId xmlns:a16="http://schemas.microsoft.com/office/drawing/2014/main" id="{24B1CF43-AC57-F970-1010-60198E48B5DD}"/>
              </a:ext>
            </a:extLst>
          </p:cNvPr>
          <p:cNvPicPr>
            <a:picLocks noChangeAspect="1"/>
          </p:cNvPicPr>
          <p:nvPr/>
        </p:nvPicPr>
        <p:blipFill>
          <a:blip r:embed="rId4"/>
          <a:stretch>
            <a:fillRect/>
          </a:stretch>
        </p:blipFill>
        <p:spPr>
          <a:xfrm>
            <a:off x="1024128" y="2965664"/>
            <a:ext cx="3298222" cy="926672"/>
          </a:xfrm>
          <a:prstGeom prst="rect">
            <a:avLst/>
          </a:prstGeom>
        </p:spPr>
      </p:pic>
      <p:pic>
        <p:nvPicPr>
          <p:cNvPr id="11" name="Afbeelding 10">
            <a:extLst>
              <a:ext uri="{FF2B5EF4-FFF2-40B4-BE49-F238E27FC236}">
                <a16:creationId xmlns:a16="http://schemas.microsoft.com/office/drawing/2014/main" id="{85E5C9A7-469E-EAA4-6936-F1122CFCE7CD}"/>
              </a:ext>
            </a:extLst>
          </p:cNvPr>
          <p:cNvPicPr>
            <a:picLocks noChangeAspect="1"/>
          </p:cNvPicPr>
          <p:nvPr/>
        </p:nvPicPr>
        <p:blipFill>
          <a:blip r:embed="rId5"/>
          <a:stretch>
            <a:fillRect/>
          </a:stretch>
        </p:blipFill>
        <p:spPr>
          <a:xfrm>
            <a:off x="1024128" y="3892336"/>
            <a:ext cx="3298222" cy="926672"/>
          </a:xfrm>
          <a:prstGeom prst="rect">
            <a:avLst/>
          </a:prstGeom>
        </p:spPr>
      </p:pic>
      <p:pic>
        <p:nvPicPr>
          <p:cNvPr id="12" name="Afbeelding 11">
            <a:extLst>
              <a:ext uri="{FF2B5EF4-FFF2-40B4-BE49-F238E27FC236}">
                <a16:creationId xmlns:a16="http://schemas.microsoft.com/office/drawing/2014/main" id="{30FCE80C-BD38-28CB-60BB-1E01D88CFF93}"/>
              </a:ext>
            </a:extLst>
          </p:cNvPr>
          <p:cNvPicPr>
            <a:picLocks noChangeAspect="1"/>
          </p:cNvPicPr>
          <p:nvPr/>
        </p:nvPicPr>
        <p:blipFill>
          <a:blip r:embed="rId6"/>
          <a:stretch>
            <a:fillRect/>
          </a:stretch>
        </p:blipFill>
        <p:spPr>
          <a:xfrm>
            <a:off x="1024128" y="4819008"/>
            <a:ext cx="3298222" cy="926672"/>
          </a:xfrm>
          <a:prstGeom prst="rect">
            <a:avLst/>
          </a:prstGeom>
        </p:spPr>
      </p:pic>
      <p:pic>
        <p:nvPicPr>
          <p:cNvPr id="13" name="Afbeelding 12">
            <a:extLst>
              <a:ext uri="{FF2B5EF4-FFF2-40B4-BE49-F238E27FC236}">
                <a16:creationId xmlns:a16="http://schemas.microsoft.com/office/drawing/2014/main" id="{C17FCB53-D030-3F07-FC4E-43F1183C5778}"/>
              </a:ext>
            </a:extLst>
          </p:cNvPr>
          <p:cNvPicPr>
            <a:picLocks noChangeAspect="1"/>
          </p:cNvPicPr>
          <p:nvPr/>
        </p:nvPicPr>
        <p:blipFill>
          <a:blip r:embed="rId7"/>
          <a:stretch>
            <a:fillRect/>
          </a:stretch>
        </p:blipFill>
        <p:spPr>
          <a:xfrm>
            <a:off x="1024128" y="5745680"/>
            <a:ext cx="3298222" cy="926672"/>
          </a:xfrm>
          <a:prstGeom prst="rect">
            <a:avLst/>
          </a:prstGeom>
        </p:spPr>
      </p:pic>
    </p:spTree>
    <p:extLst>
      <p:ext uri="{BB962C8B-B14F-4D97-AF65-F5344CB8AC3E}">
        <p14:creationId xmlns:p14="http://schemas.microsoft.com/office/powerpoint/2010/main" val="2140855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14F8A25-3E6B-BE9A-CC68-72B2AF38C0BE}"/>
              </a:ext>
            </a:extLst>
          </p:cNvPr>
          <p:cNvPicPr>
            <a:picLocks noChangeAspect="1"/>
          </p:cNvPicPr>
          <p:nvPr/>
        </p:nvPicPr>
        <p:blipFill>
          <a:blip r:embed="rId2">
            <a:alphaModFix amt="50000"/>
          </a:blip>
          <a:stretch>
            <a:fillRect/>
          </a:stretch>
        </p:blipFill>
        <p:spPr>
          <a:xfrm>
            <a:off x="0" y="0"/>
            <a:ext cx="12297107" cy="3782291"/>
          </a:xfrm>
          <a:prstGeom prst="rect">
            <a:avLst/>
          </a:prstGeom>
          <a:noFill/>
          <a:ln>
            <a:noFill/>
          </a:ln>
          <a:effectLst>
            <a:reflection endPos="65000" dist="50800" dir="5400000" sy="-100000" algn="bl" rotWithShape="0"/>
          </a:effectLst>
        </p:spPr>
      </p:pic>
      <p:sp>
        <p:nvSpPr>
          <p:cNvPr id="2" name="Titel 1">
            <a:extLst>
              <a:ext uri="{FF2B5EF4-FFF2-40B4-BE49-F238E27FC236}">
                <a16:creationId xmlns:a16="http://schemas.microsoft.com/office/drawing/2014/main" id="{83BD7A27-CCE6-7CC4-DB85-2BE0C71C62F9}"/>
              </a:ext>
            </a:extLst>
          </p:cNvPr>
          <p:cNvSpPr>
            <a:spLocks noGrp="1"/>
          </p:cNvSpPr>
          <p:nvPr>
            <p:ph type="title"/>
          </p:nvPr>
        </p:nvSpPr>
        <p:spPr/>
        <p:txBody>
          <a:bodyPr/>
          <a:lstStyle/>
          <a:p>
            <a:r>
              <a:rPr lang="en-GB" sz="5400" dirty="0">
                <a:latin typeface="Aharoni" panose="02010803020104030203" pitchFamily="2" charset="-79"/>
                <a:cs typeface="Aharoni" panose="02010803020104030203" pitchFamily="2" charset="-79"/>
              </a:rPr>
              <a:t>Roadmap</a:t>
            </a:r>
            <a:br>
              <a:rPr lang="en-US" sz="5400" dirty="0">
                <a:latin typeface="Aharoni" panose="02010803020104030203" pitchFamily="2" charset="-79"/>
                <a:cs typeface="Aharoni" panose="02010803020104030203" pitchFamily="2" charset="-79"/>
              </a:rPr>
            </a:br>
            <a:endParaRPr lang="nl-NL" dirty="0"/>
          </a:p>
        </p:txBody>
      </p:sp>
      <p:sp>
        <p:nvSpPr>
          <p:cNvPr id="3" name="Tijdelijke aanduiding voor inhoud 2">
            <a:extLst>
              <a:ext uri="{FF2B5EF4-FFF2-40B4-BE49-F238E27FC236}">
                <a16:creationId xmlns:a16="http://schemas.microsoft.com/office/drawing/2014/main" id="{6932C61B-05C9-57F5-FCA0-A865FA2C34E2}"/>
              </a:ext>
            </a:extLst>
          </p:cNvPr>
          <p:cNvSpPr>
            <a:spLocks noGrp="1"/>
          </p:cNvSpPr>
          <p:nvPr>
            <p:ph idx="1"/>
          </p:nvPr>
        </p:nvSpPr>
        <p:spPr>
          <a:xfrm>
            <a:off x="1024128" y="2286000"/>
            <a:ext cx="6623581" cy="3782291"/>
          </a:xfrm>
        </p:spPr>
        <p:txBody>
          <a:bodyPr>
            <a:normAutofit lnSpcReduction="10000"/>
          </a:bodyPr>
          <a:lstStyle/>
          <a:p>
            <a:pPr marL="0" marR="0" lvl="0" indent="0" algn="just" defTabSz="914400" rtl="0" eaLnBrk="1" fontAlgn="auto" latinLnBrk="0" hangingPunct="1">
              <a:lnSpc>
                <a:spcPct val="98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We have recently expanded our product line under the name “POLICE ZEBRA”, which focus on casual and trendy lifestyle products examples: T-Shirt, Polo,</a:t>
            </a:r>
            <a:r>
              <a:rPr kumimoji="0" lang="en-US" sz="14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Jeans</a:t>
            </a:r>
            <a:r>
              <a:rPr kumimoji="0" lang="en-US" sz="14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and</a:t>
            </a:r>
            <a:r>
              <a:rPr kumimoji="0" lang="en-US" sz="14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Shorts.</a:t>
            </a:r>
          </a:p>
          <a:p>
            <a:pPr marL="0" marR="0" lvl="0" indent="0" algn="just" defTabSz="914400" rtl="0" eaLnBrk="1" fontAlgn="auto" latinLnBrk="0" hangingPunct="1">
              <a:lnSpc>
                <a:spcPct val="98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98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For the </a:t>
            </a: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future plan, </a:t>
            </a:r>
            <a:r>
              <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our vision is to expand the products to the new markets such as Jordan, Russia and The Scandinavia and also to improve fashion line article quantity</a:t>
            </a:r>
          </a:p>
          <a:p>
            <a:pPr marL="0" marR="0" lvl="0" indent="0" algn="just" defTabSz="914400" rtl="0" eaLnBrk="1" fontAlgn="auto" latinLnBrk="0" hangingPunct="1">
              <a:lnSpc>
                <a:spcPct val="98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98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We are now going increase the number of outlets and creating some new (where needed) to delivery best price and promotions to costumers </a:t>
            </a:r>
          </a:p>
          <a:p>
            <a:pPr marL="0" marR="0" lvl="0" indent="0" algn="just" defTabSz="914400" rtl="0" eaLnBrk="1" fontAlgn="auto" latinLnBrk="0" hangingPunct="1">
              <a:lnSpc>
                <a:spcPct val="98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98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Going to launch a website and app, where costumer can modify design and color of choice for their order </a:t>
            </a:r>
          </a:p>
        </p:txBody>
      </p:sp>
    </p:spTree>
    <p:extLst>
      <p:ext uri="{BB962C8B-B14F-4D97-AF65-F5344CB8AC3E}">
        <p14:creationId xmlns:p14="http://schemas.microsoft.com/office/powerpoint/2010/main" val="1620814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7DC069-BE35-70C1-F771-D5DB43EC6882}"/>
              </a:ext>
            </a:extLst>
          </p:cNvPr>
          <p:cNvSpPr>
            <a:spLocks noGrp="1"/>
          </p:cNvSpPr>
          <p:nvPr>
            <p:ph type="title"/>
          </p:nvPr>
        </p:nvSpPr>
        <p:spPr/>
        <p:txBody>
          <a:bodyPr/>
          <a:lstStyle/>
          <a:p>
            <a:r>
              <a:rPr lang="nl-NL" dirty="0"/>
              <a:t>Marketing </a:t>
            </a:r>
            <a:r>
              <a:rPr lang="nl-NL" dirty="0" err="1"/>
              <a:t>strategy</a:t>
            </a:r>
            <a:r>
              <a:rPr lang="nl-NL" dirty="0"/>
              <a:t> </a:t>
            </a:r>
          </a:p>
        </p:txBody>
      </p:sp>
      <p:sp>
        <p:nvSpPr>
          <p:cNvPr id="3" name="Tijdelijke aanduiding voor inhoud 2">
            <a:extLst>
              <a:ext uri="{FF2B5EF4-FFF2-40B4-BE49-F238E27FC236}">
                <a16:creationId xmlns:a16="http://schemas.microsoft.com/office/drawing/2014/main" id="{53F9C1F3-E9B0-4FFA-5415-F8EA61461E95}"/>
              </a:ext>
            </a:extLst>
          </p:cNvPr>
          <p:cNvSpPr>
            <a:spLocks noGrp="1"/>
          </p:cNvSpPr>
          <p:nvPr>
            <p:ph idx="1"/>
          </p:nvPr>
        </p:nvSpPr>
        <p:spPr>
          <a:xfrm>
            <a:off x="1024128" y="2286000"/>
            <a:ext cx="4628526" cy="4023360"/>
          </a:xfrm>
        </p:spPr>
        <p:txBody>
          <a:bodyPr/>
          <a:lstStyle/>
          <a:p>
            <a:r>
              <a:rPr lang="en-US" dirty="0"/>
              <a:t>Marketing is a tool to make sure that you have all the right systems in place. By marketing company can grow sales, can know what you costumers need.  </a:t>
            </a:r>
          </a:p>
          <a:p>
            <a:pPr marL="0" indent="0">
              <a:buNone/>
            </a:pPr>
            <a:r>
              <a:rPr lang="en-US" dirty="0"/>
              <a:t>Our company spend major part of income on marketing plans but now are have new strategies in pipeline </a:t>
            </a:r>
          </a:p>
          <a:p>
            <a:endParaRPr lang="nl-NL" dirty="0"/>
          </a:p>
        </p:txBody>
      </p:sp>
      <p:pic>
        <p:nvPicPr>
          <p:cNvPr id="4" name="Afbeelding 3">
            <a:extLst>
              <a:ext uri="{FF2B5EF4-FFF2-40B4-BE49-F238E27FC236}">
                <a16:creationId xmlns:a16="http://schemas.microsoft.com/office/drawing/2014/main" id="{D418CBED-ED42-F6A0-0B7E-201C54DDB1ED}"/>
              </a:ext>
            </a:extLst>
          </p:cNvPr>
          <p:cNvPicPr>
            <a:picLocks noChangeAspect="1"/>
          </p:cNvPicPr>
          <p:nvPr/>
        </p:nvPicPr>
        <p:blipFill>
          <a:blip r:embed="rId2"/>
          <a:stretch>
            <a:fillRect/>
          </a:stretch>
        </p:blipFill>
        <p:spPr>
          <a:xfrm>
            <a:off x="6095998" y="1324992"/>
            <a:ext cx="4054191" cy="768163"/>
          </a:xfrm>
          <a:prstGeom prst="rect">
            <a:avLst/>
          </a:prstGeom>
        </p:spPr>
      </p:pic>
      <p:pic>
        <p:nvPicPr>
          <p:cNvPr id="5" name="Afbeelding 4">
            <a:extLst>
              <a:ext uri="{FF2B5EF4-FFF2-40B4-BE49-F238E27FC236}">
                <a16:creationId xmlns:a16="http://schemas.microsoft.com/office/drawing/2014/main" id="{FAB9F109-84B7-8F83-DF0F-10EB43B06014}"/>
              </a:ext>
            </a:extLst>
          </p:cNvPr>
          <p:cNvPicPr>
            <a:picLocks noChangeAspect="1"/>
          </p:cNvPicPr>
          <p:nvPr/>
        </p:nvPicPr>
        <p:blipFill>
          <a:blip r:embed="rId3"/>
          <a:stretch>
            <a:fillRect/>
          </a:stretch>
        </p:blipFill>
        <p:spPr>
          <a:xfrm>
            <a:off x="6095998" y="2098521"/>
            <a:ext cx="4054191" cy="768163"/>
          </a:xfrm>
          <a:prstGeom prst="rect">
            <a:avLst/>
          </a:prstGeom>
        </p:spPr>
      </p:pic>
      <p:pic>
        <p:nvPicPr>
          <p:cNvPr id="6" name="Afbeelding 5">
            <a:extLst>
              <a:ext uri="{FF2B5EF4-FFF2-40B4-BE49-F238E27FC236}">
                <a16:creationId xmlns:a16="http://schemas.microsoft.com/office/drawing/2014/main" id="{63CAA0E8-5E84-4875-453C-03B2A16374D3}"/>
              </a:ext>
            </a:extLst>
          </p:cNvPr>
          <p:cNvPicPr>
            <a:picLocks noChangeAspect="1"/>
          </p:cNvPicPr>
          <p:nvPr/>
        </p:nvPicPr>
        <p:blipFill>
          <a:blip r:embed="rId4"/>
          <a:stretch>
            <a:fillRect/>
          </a:stretch>
        </p:blipFill>
        <p:spPr>
          <a:xfrm>
            <a:off x="6095998" y="2824608"/>
            <a:ext cx="4054191" cy="774259"/>
          </a:xfrm>
          <a:prstGeom prst="rect">
            <a:avLst/>
          </a:prstGeom>
        </p:spPr>
      </p:pic>
      <p:pic>
        <p:nvPicPr>
          <p:cNvPr id="7" name="Afbeelding 6">
            <a:extLst>
              <a:ext uri="{FF2B5EF4-FFF2-40B4-BE49-F238E27FC236}">
                <a16:creationId xmlns:a16="http://schemas.microsoft.com/office/drawing/2014/main" id="{EEF83F31-117F-8890-5F4E-211F89D08FBD}"/>
              </a:ext>
            </a:extLst>
          </p:cNvPr>
          <p:cNvPicPr>
            <a:picLocks noChangeAspect="1"/>
          </p:cNvPicPr>
          <p:nvPr/>
        </p:nvPicPr>
        <p:blipFill>
          <a:blip r:embed="rId5"/>
          <a:stretch>
            <a:fillRect/>
          </a:stretch>
        </p:blipFill>
        <p:spPr>
          <a:xfrm>
            <a:off x="6109563" y="3683897"/>
            <a:ext cx="4054191" cy="573074"/>
          </a:xfrm>
          <a:prstGeom prst="rect">
            <a:avLst/>
          </a:prstGeom>
        </p:spPr>
      </p:pic>
      <p:pic>
        <p:nvPicPr>
          <p:cNvPr id="8" name="Afbeelding 7">
            <a:extLst>
              <a:ext uri="{FF2B5EF4-FFF2-40B4-BE49-F238E27FC236}">
                <a16:creationId xmlns:a16="http://schemas.microsoft.com/office/drawing/2014/main" id="{698EF634-E132-5F57-1893-4A73F362A5D2}"/>
              </a:ext>
            </a:extLst>
          </p:cNvPr>
          <p:cNvPicPr>
            <a:picLocks noChangeAspect="1"/>
          </p:cNvPicPr>
          <p:nvPr/>
        </p:nvPicPr>
        <p:blipFill>
          <a:blip r:embed="rId6"/>
          <a:stretch>
            <a:fillRect/>
          </a:stretch>
        </p:blipFill>
        <p:spPr>
          <a:xfrm>
            <a:off x="6109564" y="4371460"/>
            <a:ext cx="4054191" cy="883886"/>
          </a:xfrm>
          <a:prstGeom prst="rect">
            <a:avLst/>
          </a:prstGeom>
        </p:spPr>
      </p:pic>
      <p:pic>
        <p:nvPicPr>
          <p:cNvPr id="9" name="Afbeelding 8">
            <a:extLst>
              <a:ext uri="{FF2B5EF4-FFF2-40B4-BE49-F238E27FC236}">
                <a16:creationId xmlns:a16="http://schemas.microsoft.com/office/drawing/2014/main" id="{387138F1-5206-2C36-D117-E095AC48D656}"/>
              </a:ext>
            </a:extLst>
          </p:cNvPr>
          <p:cNvPicPr>
            <a:picLocks noChangeAspect="1"/>
          </p:cNvPicPr>
          <p:nvPr/>
        </p:nvPicPr>
        <p:blipFill>
          <a:blip r:embed="rId7"/>
          <a:stretch>
            <a:fillRect/>
          </a:stretch>
        </p:blipFill>
        <p:spPr>
          <a:xfrm>
            <a:off x="6109564" y="5230318"/>
            <a:ext cx="4054191" cy="768163"/>
          </a:xfrm>
          <a:prstGeom prst="rect">
            <a:avLst/>
          </a:prstGeom>
        </p:spPr>
      </p:pic>
      <p:pic>
        <p:nvPicPr>
          <p:cNvPr id="11" name="Afbeelding 10" descr="Witte gloeilampen met een gele gloeilamp die opvalt">
            <a:extLst>
              <a:ext uri="{FF2B5EF4-FFF2-40B4-BE49-F238E27FC236}">
                <a16:creationId xmlns:a16="http://schemas.microsoft.com/office/drawing/2014/main" id="{3B5318A8-F6CC-4382-C630-88A1707B1807}"/>
              </a:ext>
            </a:extLst>
          </p:cNvPr>
          <p:cNvPicPr>
            <a:picLocks noChangeAspect="1"/>
          </p:cNvPicPr>
          <p:nvPr/>
        </p:nvPicPr>
        <p:blipFill>
          <a:blip r:embed="rId8"/>
          <a:stretch>
            <a:fillRect/>
          </a:stretch>
        </p:blipFill>
        <p:spPr>
          <a:xfrm>
            <a:off x="1024128" y="4990924"/>
            <a:ext cx="2789382" cy="1859133"/>
          </a:xfrm>
          <a:prstGeom prst="rect">
            <a:avLst/>
          </a:prstGeom>
        </p:spPr>
      </p:pic>
    </p:spTree>
    <p:extLst>
      <p:ext uri="{BB962C8B-B14F-4D97-AF65-F5344CB8AC3E}">
        <p14:creationId xmlns:p14="http://schemas.microsoft.com/office/powerpoint/2010/main" val="2004822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135DB2-86D0-D1C3-1A66-74D332D66F29}"/>
              </a:ext>
            </a:extLst>
          </p:cNvPr>
          <p:cNvSpPr>
            <a:spLocks noGrp="1"/>
          </p:cNvSpPr>
          <p:nvPr>
            <p:ph type="title"/>
          </p:nvPr>
        </p:nvSpPr>
        <p:spPr/>
        <p:txBody>
          <a:bodyPr/>
          <a:lstStyle/>
          <a:p>
            <a:r>
              <a:rPr lang="nl-NL" cap="none" dirty="0" err="1">
                <a:latin typeface="Amasis MT Pro Black" panose="02040A04050005020304" pitchFamily="18" charset="0"/>
              </a:rPr>
              <a:t>Why</a:t>
            </a:r>
            <a:r>
              <a:rPr lang="nl-NL" cap="none" dirty="0">
                <a:latin typeface="Amasis MT Pro Black" panose="02040A04050005020304" pitchFamily="18" charset="0"/>
              </a:rPr>
              <a:t> </a:t>
            </a:r>
            <a:r>
              <a:rPr lang="nl-NL" cap="none" dirty="0" err="1">
                <a:latin typeface="Amasis MT Pro Black" panose="02040A04050005020304" pitchFamily="18" charset="0"/>
              </a:rPr>
              <a:t>Choose</a:t>
            </a:r>
            <a:r>
              <a:rPr lang="nl-NL" cap="none" dirty="0">
                <a:latin typeface="Amasis MT Pro Black" panose="02040A04050005020304" pitchFamily="18" charset="0"/>
              </a:rPr>
              <a:t> </a:t>
            </a:r>
            <a:r>
              <a:rPr lang="nl-NL" cap="none" dirty="0" err="1">
                <a:latin typeface="Amasis MT Pro Black" panose="02040A04050005020304" pitchFamily="18" charset="0"/>
              </a:rPr>
              <a:t>Us</a:t>
            </a:r>
            <a:r>
              <a:rPr lang="nl-NL" cap="none" dirty="0">
                <a:latin typeface="Amasis MT Pro Black" panose="02040A04050005020304" pitchFamily="18" charset="0"/>
              </a:rPr>
              <a:t> ?</a:t>
            </a:r>
          </a:p>
        </p:txBody>
      </p:sp>
      <p:sp>
        <p:nvSpPr>
          <p:cNvPr id="3" name="Tijdelijke aanduiding voor inhoud 2">
            <a:extLst>
              <a:ext uri="{FF2B5EF4-FFF2-40B4-BE49-F238E27FC236}">
                <a16:creationId xmlns:a16="http://schemas.microsoft.com/office/drawing/2014/main" id="{5DD68527-B350-9F17-1CEE-34FF6B3B2492}"/>
              </a:ext>
            </a:extLst>
          </p:cNvPr>
          <p:cNvSpPr>
            <a:spLocks noGrp="1"/>
          </p:cNvSpPr>
          <p:nvPr>
            <p:ph idx="1"/>
          </p:nvPr>
        </p:nvSpPr>
        <p:spPr/>
        <p:txBody>
          <a:bodyPr>
            <a:normAutofit lnSpcReduction="10000"/>
          </a:bodyPr>
          <a:lstStyle/>
          <a:p>
            <a:r>
              <a:rPr lang="en-GB" b="1" dirty="0"/>
              <a:t>- We are among the best companies in the world</a:t>
            </a:r>
            <a:endParaRPr lang="en-US" b="1" dirty="0"/>
          </a:p>
          <a:p>
            <a:r>
              <a:rPr lang="en-GB" b="1" dirty="0"/>
              <a:t>- Our products are very comfortable and durable that’s why our costumers choose us</a:t>
            </a:r>
            <a:endParaRPr lang="en-US" b="1" dirty="0"/>
          </a:p>
          <a:p>
            <a:r>
              <a:rPr lang="en-GB" b="1" dirty="0"/>
              <a:t>- Our products occupy less space due to its packing</a:t>
            </a:r>
            <a:endParaRPr lang="en-US" b="1" dirty="0"/>
          </a:p>
          <a:p>
            <a:r>
              <a:rPr lang="en-GB" b="1" dirty="0"/>
              <a:t>- We have all legal documentation  to work in country</a:t>
            </a:r>
            <a:endParaRPr lang="en-US" b="1" dirty="0"/>
          </a:p>
          <a:p>
            <a:r>
              <a:rPr lang="en-GB" b="1" dirty="0"/>
              <a:t>- We can offer special promotion items </a:t>
            </a:r>
            <a:endParaRPr lang="en-US" b="1" dirty="0"/>
          </a:p>
          <a:p>
            <a:r>
              <a:rPr lang="en-GB" b="1" dirty="0"/>
              <a:t>- Ready to do businesses with you on your conditions </a:t>
            </a:r>
            <a:endParaRPr lang="en-US" b="1" dirty="0"/>
          </a:p>
          <a:p>
            <a:r>
              <a:rPr lang="en-GB" b="1" dirty="0"/>
              <a:t>- In Garments we sell 100% pure cotton products. </a:t>
            </a:r>
            <a:endParaRPr lang="en-US" b="1" dirty="0"/>
          </a:p>
          <a:p>
            <a:r>
              <a:rPr lang="en-GB" b="1" dirty="0"/>
              <a:t>- we can get you the direct shipment from mother company</a:t>
            </a:r>
            <a:endParaRPr lang="en-US" b="1" dirty="0"/>
          </a:p>
          <a:p>
            <a:endParaRPr lang="nl-NL" dirty="0"/>
          </a:p>
        </p:txBody>
      </p:sp>
      <p:pic>
        <p:nvPicPr>
          <p:cNvPr id="4" name="Afbeelding 3">
            <a:extLst>
              <a:ext uri="{FF2B5EF4-FFF2-40B4-BE49-F238E27FC236}">
                <a16:creationId xmlns:a16="http://schemas.microsoft.com/office/drawing/2014/main" id="{241933F4-A756-37EB-C779-296BBED5327F}"/>
              </a:ext>
            </a:extLst>
          </p:cNvPr>
          <p:cNvPicPr>
            <a:picLocks noChangeAspect="1"/>
          </p:cNvPicPr>
          <p:nvPr/>
        </p:nvPicPr>
        <p:blipFill>
          <a:blip r:embed="rId2"/>
          <a:stretch>
            <a:fillRect/>
          </a:stretch>
        </p:blipFill>
        <p:spPr>
          <a:xfrm>
            <a:off x="8129875" y="3277898"/>
            <a:ext cx="3803507" cy="2688793"/>
          </a:xfrm>
          <a:prstGeom prst="rect">
            <a:avLst/>
          </a:prstGeom>
        </p:spPr>
      </p:pic>
    </p:spTree>
    <p:extLst>
      <p:ext uri="{BB962C8B-B14F-4D97-AF65-F5344CB8AC3E}">
        <p14:creationId xmlns:p14="http://schemas.microsoft.com/office/powerpoint/2010/main" val="44475468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25" name="Afbeelding 24">
            <a:extLst>
              <a:ext uri="{FF2B5EF4-FFF2-40B4-BE49-F238E27FC236}">
                <a16:creationId xmlns:a16="http://schemas.microsoft.com/office/drawing/2014/main" id="{FA8DDE7D-C8DA-D31D-99D6-EC2D32AF0DC0}"/>
              </a:ext>
            </a:extLst>
          </p:cNvPr>
          <p:cNvPicPr>
            <a:picLocks noChangeAspect="1"/>
          </p:cNvPicPr>
          <p:nvPr/>
        </p:nvPicPr>
        <p:blipFill>
          <a:blip r:embed="rId2"/>
          <a:stretch>
            <a:fillRect/>
          </a:stretch>
        </p:blipFill>
        <p:spPr>
          <a:xfrm>
            <a:off x="-180109" y="-228600"/>
            <a:ext cx="12552218" cy="7315199"/>
          </a:xfrm>
          <a:prstGeom prst="rect">
            <a:avLst/>
          </a:prstGeom>
        </p:spPr>
      </p:pic>
      <p:sp>
        <p:nvSpPr>
          <p:cNvPr id="26" name="Rectangle: Rounded Corners 7">
            <a:extLst>
              <a:ext uri="{FF2B5EF4-FFF2-40B4-BE49-F238E27FC236}">
                <a16:creationId xmlns:a16="http://schemas.microsoft.com/office/drawing/2014/main" id="{A81F95CB-F58C-4F7A-9939-FD6D9D5674AC}"/>
              </a:ext>
            </a:extLst>
          </p:cNvPr>
          <p:cNvSpPr/>
          <p:nvPr/>
        </p:nvSpPr>
        <p:spPr>
          <a:xfrm>
            <a:off x="7165713" y="2757084"/>
            <a:ext cx="3882683" cy="671915"/>
          </a:xfrm>
          <a:prstGeom prst="roundRect">
            <a:avLst/>
          </a:prstGeom>
          <a:solidFill>
            <a:sysClr val="window" lastClr="FFFFFF">
              <a:lumMod val="85000"/>
            </a:sysClr>
          </a:solidFill>
          <a:ln w="57150" cap="flat" cmpd="sng" algn="ctr">
            <a:solidFill>
              <a:srgbClr val="FFFF0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lumMod val="85000"/>
                    <a:lumOff val="15000"/>
                  </a:sysClr>
                </a:solidFill>
                <a:effectLst/>
                <a:uLnTx/>
                <a:uFillTx/>
                <a:latin typeface="Calibri" panose="020F0502020204030204"/>
                <a:ea typeface="+mn-ea"/>
                <a:cs typeface="+mn-cs"/>
              </a:rPr>
              <a:t>MEROOJ TRADING C.O L.L.C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lumMod val="85000"/>
                    <a:lumOff val="15000"/>
                  </a:sysClr>
                </a:solidFill>
                <a:effectLst/>
                <a:uLnTx/>
                <a:uFillTx/>
                <a:latin typeface="Calibri" panose="020F0502020204030204"/>
                <a:ea typeface="+mn-ea"/>
                <a:cs typeface="+mn-cs"/>
              </a:rPr>
              <a:t>P.O. BOX 12326, Dubai </a:t>
            </a:r>
            <a:endParaRPr kumimoji="0" lang="en-US" sz="1800" b="0" i="0" u="none" strike="noStrike" kern="1200" cap="none" spc="0" normalizeH="0" baseline="0" noProof="0" dirty="0">
              <a:ln>
                <a:noFill/>
              </a:ln>
              <a:solidFill>
                <a:sysClr val="windowText" lastClr="000000">
                  <a:lumMod val="85000"/>
                  <a:lumOff val="15000"/>
                </a:sysClr>
              </a:solidFill>
              <a:effectLst/>
              <a:uLnTx/>
              <a:uFillTx/>
              <a:latin typeface="Calibri" panose="020F0502020204030204"/>
              <a:ea typeface="+mn-ea"/>
              <a:cs typeface="+mn-cs"/>
            </a:endParaRPr>
          </a:p>
        </p:txBody>
      </p:sp>
      <p:sp>
        <p:nvSpPr>
          <p:cNvPr id="27" name="Rectangle: Rounded Corners 18">
            <a:extLst>
              <a:ext uri="{FF2B5EF4-FFF2-40B4-BE49-F238E27FC236}">
                <a16:creationId xmlns:a16="http://schemas.microsoft.com/office/drawing/2014/main" id="{57A843E8-614D-40A6-A7C3-7459B36A5B84}"/>
              </a:ext>
            </a:extLst>
          </p:cNvPr>
          <p:cNvSpPr/>
          <p:nvPr/>
        </p:nvSpPr>
        <p:spPr>
          <a:xfrm>
            <a:off x="7165713" y="4267353"/>
            <a:ext cx="3882683" cy="891005"/>
          </a:xfrm>
          <a:prstGeom prst="roundRect">
            <a:avLst/>
          </a:prstGeom>
          <a:solidFill>
            <a:sysClr val="window" lastClr="FFFFFF">
              <a:lumMod val="85000"/>
            </a:sysClr>
          </a:solidFill>
          <a:ln w="57150" cap="flat" cmpd="sng" algn="ctr">
            <a:solidFill>
              <a:srgbClr val="FFFF0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lumMod val="85000"/>
                    <a:lumOff val="15000"/>
                  </a:sysClr>
                </a:solidFill>
                <a:effectLst/>
                <a:uLnTx/>
                <a:uFillTx/>
                <a:latin typeface="Calibri" panose="020F0502020204030204"/>
                <a:ea typeface="+mn-ea"/>
                <a:cs typeface="+mn-cs"/>
              </a:rPr>
              <a:t>+971503635006</a:t>
            </a:r>
            <a:r>
              <a:rPr kumimoji="0" lang="en-US" sz="1800" b="0" i="0" u="none" strike="noStrike" kern="1200" cap="none" spc="0" normalizeH="0" baseline="0" noProof="0" dirty="0">
                <a:ln>
                  <a:noFill/>
                </a:ln>
                <a:solidFill>
                  <a:sysClr val="windowText" lastClr="000000">
                    <a:lumMod val="85000"/>
                    <a:lumOff val="15000"/>
                  </a:sys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lumMod val="85000"/>
                    <a:lumOff val="15000"/>
                  </a:sysClr>
                </a:solidFill>
                <a:effectLst/>
                <a:uLnTx/>
                <a:uFillTx/>
                <a:latin typeface="Calibri" panose="020F0502020204030204"/>
                <a:ea typeface="+mn-ea"/>
                <a:cs typeface="+mn-cs"/>
              </a:rPr>
              <a:t> +971564167666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lumMod val="85000"/>
                    <a:lumOff val="15000"/>
                  </a:sysClr>
                </a:solidFill>
                <a:effectLst/>
                <a:uLnTx/>
                <a:uFillTx/>
                <a:latin typeface="Calibri" panose="020F0502020204030204"/>
                <a:ea typeface="+mn-ea"/>
                <a:cs typeface="+mn-cs"/>
              </a:rPr>
              <a:t>+97142552155</a:t>
            </a:r>
            <a:endParaRPr kumimoji="0" lang="en-GB" sz="1800" b="0" i="0" u="none" strike="noStrike" kern="1200" cap="none" spc="0" normalizeH="0" baseline="0" noProof="0" dirty="0">
              <a:ln>
                <a:noFill/>
              </a:ln>
              <a:solidFill>
                <a:sysClr val="windowText" lastClr="000000">
                  <a:lumMod val="85000"/>
                  <a:lumOff val="15000"/>
                </a:sysClr>
              </a:solidFill>
              <a:effectLst/>
              <a:uLnTx/>
              <a:uFillTx/>
              <a:latin typeface="Calibri" panose="020F0502020204030204"/>
              <a:ea typeface="+mn-ea"/>
              <a:cs typeface="+mn-cs"/>
            </a:endParaRPr>
          </a:p>
        </p:txBody>
      </p:sp>
      <p:sp>
        <p:nvSpPr>
          <p:cNvPr id="28" name="Rectangle: Rounded Corners 19">
            <a:extLst>
              <a:ext uri="{FF2B5EF4-FFF2-40B4-BE49-F238E27FC236}">
                <a16:creationId xmlns:a16="http://schemas.microsoft.com/office/drawing/2014/main" id="{5E908917-B378-4086-AAFB-40D97B57FBC0}"/>
              </a:ext>
            </a:extLst>
          </p:cNvPr>
          <p:cNvSpPr/>
          <p:nvPr/>
        </p:nvSpPr>
        <p:spPr>
          <a:xfrm>
            <a:off x="7138004" y="5660754"/>
            <a:ext cx="3882683" cy="671915"/>
          </a:xfrm>
          <a:prstGeom prst="roundRect">
            <a:avLst/>
          </a:prstGeom>
          <a:solidFill>
            <a:sysClr val="window" lastClr="FFFFFF">
              <a:lumMod val="85000"/>
            </a:sysClr>
          </a:solidFill>
          <a:ln w="57150" cap="flat" cmpd="sng" algn="ctr">
            <a:solidFill>
              <a:srgbClr val="FFFF0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 lastClr="FFFFFF"/>
                </a:solidFill>
                <a:effectLst/>
                <a:uLnTx/>
                <a:uFillTx/>
                <a:latin typeface="Calibri" panose="020F0502020204030204"/>
                <a:ea typeface="+mn-ea"/>
                <a:cs typeface="+mn-cs"/>
                <a:hlinkClick r:id="rId3"/>
              </a:rPr>
              <a:t>Policebodysize.ae@gmail.com</a:t>
            </a:r>
            <a:r>
              <a:rPr kumimoji="0" lang="en-GB" sz="1800" b="0" i="0" u="none" strike="noStrike" kern="1200" cap="none" spc="0" normalizeH="0" baseline="0" noProof="0" dirty="0">
                <a:ln>
                  <a:noFill/>
                </a:ln>
                <a:solidFill>
                  <a:sysClr val="window" lastClr="FFFFFF"/>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29" name="Picture 10" descr="Qr code&#10;&#10;Description automatically generated">
            <a:extLst>
              <a:ext uri="{FF2B5EF4-FFF2-40B4-BE49-F238E27FC236}">
                <a16:creationId xmlns:a16="http://schemas.microsoft.com/office/drawing/2014/main" id="{BB0AADF4-BDF3-475E-B70C-D27CDEC43FE7}"/>
              </a:ext>
            </a:extLst>
          </p:cNvPr>
          <p:cNvPicPr/>
          <p:nvPr/>
        </p:nvPicPr>
        <p:blipFill rotWithShape="1">
          <a:blip r:embed="rId4">
            <a:extLst>
              <a:ext uri="{28A0092B-C50C-407E-A947-70E740481C1C}">
                <a14:useLocalDpi xmlns:a14="http://schemas.microsoft.com/office/drawing/2010/main" val="0"/>
              </a:ext>
            </a:extLst>
          </a:blip>
          <a:srcRect l="40178" t="42352" r="30112" b="45229"/>
          <a:stretch/>
        </p:blipFill>
        <p:spPr>
          <a:xfrm>
            <a:off x="3899922" y="3965316"/>
            <a:ext cx="2046120" cy="19014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1" name="Tekstvak 30">
            <a:extLst>
              <a:ext uri="{FF2B5EF4-FFF2-40B4-BE49-F238E27FC236}">
                <a16:creationId xmlns:a16="http://schemas.microsoft.com/office/drawing/2014/main" id="{3BFDD181-6FDF-8A46-9896-E56CDF381D8E}"/>
              </a:ext>
            </a:extLst>
          </p:cNvPr>
          <p:cNvSpPr txBox="1"/>
          <p:nvPr/>
        </p:nvSpPr>
        <p:spPr>
          <a:xfrm>
            <a:off x="3360096" y="6011770"/>
            <a:ext cx="63638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https://www.policebrand.ae/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15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1063F05-99EF-4DA3-B595-4E26670F2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gradFill>
            <a:gsLst>
              <a:gs pos="0">
                <a:schemeClr val="accent6">
                  <a:lumMod val="50000"/>
                </a:schemeClr>
              </a:gs>
              <a:gs pos="100000">
                <a:schemeClr val="bg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el 1">
            <a:extLst>
              <a:ext uri="{FF2B5EF4-FFF2-40B4-BE49-F238E27FC236}">
                <a16:creationId xmlns:a16="http://schemas.microsoft.com/office/drawing/2014/main" id="{BD904461-E85A-43E7-AA0B-B7DF596CA62F}"/>
              </a:ext>
            </a:extLst>
          </p:cNvPr>
          <p:cNvSpPr>
            <a:spLocks noGrp="1"/>
          </p:cNvSpPr>
          <p:nvPr>
            <p:ph type="title"/>
          </p:nvPr>
        </p:nvSpPr>
        <p:spPr>
          <a:xfrm>
            <a:off x="1024129" y="585216"/>
            <a:ext cx="3779085" cy="1499616"/>
          </a:xfrm>
          <a:prstGeom prst="rect">
            <a:avLst/>
          </a:prstGeom>
        </p:spPr>
        <p:txBody>
          <a:bodyPr lIns="0" tIns="108000" rtlCol="0">
            <a:normAutofit fontScale="90000"/>
          </a:bodyPr>
          <a:lstStyle/>
          <a:p>
            <a:pPr rtl="0"/>
            <a:r>
              <a:rPr lang="nl-NL" sz="5400" b="1" dirty="0" err="1">
                <a:solidFill>
                  <a:srgbClr val="FFFFFF"/>
                </a:solidFill>
              </a:rPr>
              <a:t>Thank</a:t>
            </a:r>
            <a:r>
              <a:rPr lang="nl-NL" sz="5400" b="1" dirty="0">
                <a:solidFill>
                  <a:srgbClr val="FFFFFF"/>
                </a:solidFill>
              </a:rPr>
              <a:t> </a:t>
            </a:r>
            <a:r>
              <a:rPr lang="nl-NL" sz="5400" b="1" dirty="0" err="1">
                <a:solidFill>
                  <a:srgbClr val="FFFFFF"/>
                </a:solidFill>
              </a:rPr>
              <a:t>you</a:t>
            </a:r>
            <a:r>
              <a:rPr lang="nl-NL" sz="5400" b="1" dirty="0">
                <a:solidFill>
                  <a:srgbClr val="FFFFFF"/>
                </a:solidFill>
              </a:rPr>
              <a:t> </a:t>
            </a:r>
            <a:r>
              <a:rPr lang="nl-NL" sz="5400" b="1" dirty="0" err="1">
                <a:solidFill>
                  <a:srgbClr val="FFFFFF"/>
                </a:solidFill>
              </a:rPr>
              <a:t>for</a:t>
            </a:r>
            <a:r>
              <a:rPr lang="nl-NL" sz="5400" b="1" dirty="0">
                <a:solidFill>
                  <a:srgbClr val="FFFFFF"/>
                </a:solidFill>
              </a:rPr>
              <a:t> </a:t>
            </a:r>
            <a:r>
              <a:rPr lang="nl-NL" sz="5400" b="1" dirty="0" err="1">
                <a:solidFill>
                  <a:srgbClr val="FFFFFF"/>
                </a:solidFill>
              </a:rPr>
              <a:t>your</a:t>
            </a:r>
            <a:r>
              <a:rPr lang="nl-NL" sz="5400" b="1" dirty="0">
                <a:solidFill>
                  <a:srgbClr val="FFFFFF"/>
                </a:solidFill>
              </a:rPr>
              <a:t> time </a:t>
            </a:r>
          </a:p>
        </p:txBody>
      </p:sp>
      <p:cxnSp>
        <p:nvCxnSpPr>
          <p:cNvPr id="12" name="Rechte verbindingslijn 11">
            <a:extLst>
              <a:ext uri="{FF2B5EF4-FFF2-40B4-BE49-F238E27FC236}">
                <a16:creationId xmlns:a16="http://schemas.microsoft.com/office/drawing/2014/main" id="{E0A835C2-2B9B-4174-AA2C-60A4F13119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D39F4A"/>
            </a:solidFill>
          </a:ln>
        </p:spPr>
        <p:style>
          <a:lnRef idx="1">
            <a:schemeClr val="accent1"/>
          </a:lnRef>
          <a:fillRef idx="0">
            <a:schemeClr val="accent1"/>
          </a:fillRef>
          <a:effectRef idx="0">
            <a:schemeClr val="accent1"/>
          </a:effectRef>
          <a:fontRef idx="minor">
            <a:schemeClr val="tx1"/>
          </a:fontRef>
        </p:style>
      </p:cxnSp>
      <p:pic>
        <p:nvPicPr>
          <p:cNvPr id="5" name="Afbeelding 4" descr="'Open'-bord van restaurant">
            <a:extLst>
              <a:ext uri="{FF2B5EF4-FFF2-40B4-BE49-F238E27FC236}">
                <a16:creationId xmlns:a16="http://schemas.microsoft.com/office/drawing/2014/main" id="{4BB88093-7048-42AA-9AFC-B007B4E797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8548" y="10"/>
            <a:ext cx="6723452" cy="6857990"/>
          </a:xfrm>
          <a:prstGeom prst="rect">
            <a:avLst/>
          </a:prstGeom>
        </p:spPr>
      </p:pic>
      <p:pic>
        <p:nvPicPr>
          <p:cNvPr id="7" name="Afbeelding 6" descr="Envelop">
            <a:extLst>
              <a:ext uri="{FF2B5EF4-FFF2-40B4-BE49-F238E27FC236}">
                <a16:creationId xmlns:a16="http://schemas.microsoft.com/office/drawing/2014/main" id="{1BCFD98B-5534-433A-A8E6-4DE2A04C391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4129" y="2286000"/>
            <a:ext cx="360000" cy="360000"/>
          </a:xfrm>
          <a:prstGeom prst="rect">
            <a:avLst/>
          </a:prstGeom>
        </p:spPr>
      </p:pic>
      <p:pic>
        <p:nvPicPr>
          <p:cNvPr id="8" name="Tijdelijke aanduiding voor inhoud 7">
            <a:extLst>
              <a:ext uri="{FF2B5EF4-FFF2-40B4-BE49-F238E27FC236}">
                <a16:creationId xmlns:a16="http://schemas.microsoft.com/office/drawing/2014/main" id="{617DAFEF-E6AF-470A-1767-290D21DBB8A8}"/>
              </a:ext>
            </a:extLst>
          </p:cNvPr>
          <p:cNvPicPr>
            <a:picLocks noGrp="1" noChangeAspect="1"/>
          </p:cNvPicPr>
          <p:nvPr>
            <p:ph idx="1"/>
          </p:nvPr>
        </p:nvPicPr>
        <p:blipFill>
          <a:blip r:embed="rId6"/>
          <a:stretch>
            <a:fillRect/>
          </a:stretch>
        </p:blipFill>
        <p:spPr>
          <a:xfrm>
            <a:off x="1642083" y="2982468"/>
            <a:ext cx="2953771" cy="2639103"/>
          </a:xfrm>
          <a:prstGeom prst="rect">
            <a:avLst/>
          </a:prstGeom>
        </p:spPr>
      </p:pic>
    </p:spTree>
    <p:extLst>
      <p:ext uri="{BB962C8B-B14F-4D97-AF65-F5344CB8AC3E}">
        <p14:creationId xmlns:p14="http://schemas.microsoft.com/office/powerpoint/2010/main" val="21570444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0000"/>
            <a:lumOff val="1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91C57-2090-466E-B05A-DA282135678E}"/>
              </a:ext>
            </a:extLst>
          </p:cNvPr>
          <p:cNvSpPr>
            <a:spLocks noGrp="1"/>
          </p:cNvSpPr>
          <p:nvPr>
            <p:ph type="title"/>
          </p:nvPr>
        </p:nvSpPr>
        <p:spPr>
          <a:xfrm>
            <a:off x="885582" y="585216"/>
            <a:ext cx="9720072" cy="1499616"/>
          </a:xfrm>
        </p:spPr>
        <p:txBody>
          <a:bodyPr/>
          <a:lstStyle/>
          <a:p>
            <a:r>
              <a:rPr lang="en-GB" dirty="0">
                <a:latin typeface="Aharoni" panose="02010803020104030203" pitchFamily="2" charset="-79"/>
                <a:cs typeface="Aharoni" panose="02010803020104030203" pitchFamily="2" charset="-79"/>
              </a:rPr>
              <a:t>Table of content</a:t>
            </a:r>
            <a:endParaRPr lang="nl-NL" dirty="0">
              <a:latin typeface="Aharoni" panose="02010803020104030203" pitchFamily="2" charset="-79"/>
              <a:cs typeface="Aharoni" panose="02010803020104030203" pitchFamily="2" charset="-79"/>
            </a:endParaRPr>
          </a:p>
        </p:txBody>
      </p:sp>
      <p:pic>
        <p:nvPicPr>
          <p:cNvPr id="15" name="background" descr="Free Elegant Black PowerPoint Backgrounds">
            <a:extLst>
              <a:ext uri="{FF2B5EF4-FFF2-40B4-BE49-F238E27FC236}">
                <a16:creationId xmlns:a16="http://schemas.microsoft.com/office/drawing/2014/main" id="{4C97E5B6-D6B2-4568-A5B7-ED379CD2CD47}"/>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924" t="-2052" r="1" b="19"/>
          <a:stretch/>
        </p:blipFill>
        <p:spPr bwMode="auto">
          <a:xfrm flipH="1">
            <a:off x="812796" y="1556696"/>
            <a:ext cx="9966039" cy="4862576"/>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C6B555F8-EDD4-BDAE-08BB-E9A6A54EE895}"/>
              </a:ext>
            </a:extLst>
          </p:cNvPr>
          <p:cNvSpPr txBox="1"/>
          <p:nvPr/>
        </p:nvSpPr>
        <p:spPr>
          <a:xfrm>
            <a:off x="3140362" y="1785415"/>
            <a:ext cx="7638473" cy="4801314"/>
          </a:xfrm>
          <a:prstGeom prst="rect">
            <a:avLst/>
          </a:prstGeom>
          <a:noFill/>
        </p:spPr>
        <p:txBody>
          <a:bodyPr wrap="square" rtlCol="0">
            <a:spAutoFit/>
          </a:bodyPr>
          <a:lstStyle/>
          <a:p>
            <a:r>
              <a:rPr lang="en-GB" dirty="0">
                <a:solidFill>
                  <a:schemeClr val="accent6">
                    <a:lumMod val="75000"/>
                  </a:schemeClr>
                </a:solidFill>
                <a:latin typeface="Amasis MT Pro Black" panose="02040A04050005020304" pitchFamily="18" charset="0"/>
              </a:rPr>
              <a:t>History </a:t>
            </a:r>
          </a:p>
          <a:p>
            <a:endParaRPr lang="en-GB" dirty="0">
              <a:solidFill>
                <a:schemeClr val="accent6">
                  <a:lumMod val="75000"/>
                </a:schemeClr>
              </a:solidFill>
              <a:latin typeface="Amasis MT Pro Black" panose="02040A04050005020304" pitchFamily="18" charset="0"/>
            </a:endParaRPr>
          </a:p>
          <a:p>
            <a:r>
              <a:rPr lang="en-GB" dirty="0">
                <a:solidFill>
                  <a:schemeClr val="accent6">
                    <a:lumMod val="75000"/>
                  </a:schemeClr>
                </a:solidFill>
                <a:latin typeface="Amasis MT Pro Black" panose="02040A04050005020304" pitchFamily="18" charset="0"/>
              </a:rPr>
              <a:t>Brands and outlets</a:t>
            </a:r>
          </a:p>
          <a:p>
            <a:endParaRPr lang="en-GB" dirty="0">
              <a:solidFill>
                <a:schemeClr val="accent6">
                  <a:lumMod val="75000"/>
                </a:schemeClr>
              </a:solidFill>
              <a:latin typeface="Amasis MT Pro Black" panose="02040A04050005020304" pitchFamily="18" charset="0"/>
            </a:endParaRPr>
          </a:p>
          <a:p>
            <a:r>
              <a:rPr lang="en-GB" dirty="0">
                <a:solidFill>
                  <a:schemeClr val="accent6">
                    <a:lumMod val="75000"/>
                  </a:schemeClr>
                </a:solidFill>
                <a:latin typeface="Amasis MT Pro Black" panose="02040A04050005020304" pitchFamily="18" charset="0"/>
              </a:rPr>
              <a:t>Difference from Market and our worth</a:t>
            </a:r>
          </a:p>
          <a:p>
            <a:endParaRPr lang="en-GB" dirty="0">
              <a:solidFill>
                <a:schemeClr val="accent6">
                  <a:lumMod val="75000"/>
                </a:schemeClr>
              </a:solidFill>
              <a:latin typeface="Amasis MT Pro Black" panose="02040A04050005020304" pitchFamily="18" charset="0"/>
            </a:endParaRPr>
          </a:p>
          <a:p>
            <a:r>
              <a:rPr lang="en-GB" dirty="0">
                <a:solidFill>
                  <a:schemeClr val="accent6">
                    <a:lumMod val="75000"/>
                  </a:schemeClr>
                </a:solidFill>
                <a:latin typeface="Amasis MT Pro Black" panose="02040A04050005020304" pitchFamily="18" charset="0"/>
              </a:rPr>
              <a:t>Road Map</a:t>
            </a:r>
          </a:p>
          <a:p>
            <a:endParaRPr lang="en-GB" dirty="0">
              <a:solidFill>
                <a:schemeClr val="accent6">
                  <a:lumMod val="75000"/>
                </a:schemeClr>
              </a:solidFill>
              <a:latin typeface="Amasis MT Pro Black" panose="02040A04050005020304" pitchFamily="18" charset="0"/>
            </a:endParaRPr>
          </a:p>
          <a:p>
            <a:r>
              <a:rPr lang="en-GB" dirty="0">
                <a:solidFill>
                  <a:schemeClr val="accent6">
                    <a:lumMod val="75000"/>
                  </a:schemeClr>
                </a:solidFill>
                <a:latin typeface="Amasis MT Pro Black" panose="02040A04050005020304" pitchFamily="18" charset="0"/>
              </a:rPr>
              <a:t>Marketing strategies </a:t>
            </a:r>
          </a:p>
          <a:p>
            <a:endParaRPr lang="en-GB" dirty="0">
              <a:solidFill>
                <a:schemeClr val="accent6">
                  <a:lumMod val="75000"/>
                </a:schemeClr>
              </a:solidFill>
              <a:latin typeface="Amasis MT Pro Black" panose="02040A04050005020304" pitchFamily="18" charset="0"/>
            </a:endParaRPr>
          </a:p>
          <a:p>
            <a:r>
              <a:rPr lang="en-GB" dirty="0">
                <a:solidFill>
                  <a:schemeClr val="accent6">
                    <a:lumMod val="75000"/>
                  </a:schemeClr>
                </a:solidFill>
                <a:latin typeface="Amasis MT Pro Black" panose="02040A04050005020304" pitchFamily="18" charset="0"/>
              </a:rPr>
              <a:t>Why you choose us</a:t>
            </a:r>
          </a:p>
          <a:p>
            <a:endParaRPr lang="en-GB" dirty="0">
              <a:solidFill>
                <a:schemeClr val="accent6">
                  <a:lumMod val="75000"/>
                </a:schemeClr>
              </a:solidFill>
              <a:latin typeface="Amasis MT Pro Black" panose="02040A04050005020304" pitchFamily="18" charset="0"/>
            </a:endParaRPr>
          </a:p>
          <a:p>
            <a:r>
              <a:rPr lang="en-GB" dirty="0">
                <a:solidFill>
                  <a:schemeClr val="accent6">
                    <a:lumMod val="75000"/>
                  </a:schemeClr>
                </a:solidFill>
                <a:latin typeface="Amasis MT Pro Black" panose="02040A04050005020304" pitchFamily="18" charset="0"/>
              </a:rPr>
              <a:t>How to Contact Us</a:t>
            </a:r>
          </a:p>
          <a:p>
            <a:endParaRPr lang="en-GB" dirty="0">
              <a:solidFill>
                <a:schemeClr val="accent6">
                  <a:lumMod val="75000"/>
                </a:schemeClr>
              </a:solidFill>
              <a:latin typeface="Amasis MT Pro Black" panose="02040A04050005020304" pitchFamily="18" charset="0"/>
            </a:endParaRPr>
          </a:p>
          <a:p>
            <a:endParaRPr lang="en-GB" dirty="0">
              <a:solidFill>
                <a:schemeClr val="accent6">
                  <a:lumMod val="75000"/>
                </a:schemeClr>
              </a:solidFill>
              <a:latin typeface="Amasis MT Pro Black" panose="02040A04050005020304" pitchFamily="18" charset="0"/>
            </a:endParaRPr>
          </a:p>
          <a:p>
            <a:endParaRPr lang="en-GB" dirty="0">
              <a:solidFill>
                <a:schemeClr val="accent6">
                  <a:lumMod val="75000"/>
                </a:schemeClr>
              </a:solidFill>
              <a:latin typeface="Amasis MT Pro Black" panose="02040A04050005020304" pitchFamily="18" charset="0"/>
            </a:endParaRPr>
          </a:p>
          <a:p>
            <a:endParaRPr lang="en-GB" dirty="0">
              <a:solidFill>
                <a:schemeClr val="accent6">
                  <a:lumMod val="75000"/>
                </a:schemeClr>
              </a:solidFill>
              <a:latin typeface="Amasis MT Pro Black" panose="02040A04050005020304" pitchFamily="18" charset="0"/>
            </a:endParaRPr>
          </a:p>
        </p:txBody>
      </p:sp>
    </p:spTree>
    <p:extLst>
      <p:ext uri="{BB962C8B-B14F-4D97-AF65-F5344CB8AC3E}">
        <p14:creationId xmlns:p14="http://schemas.microsoft.com/office/powerpoint/2010/main" val="1102586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500"/>
                                        <p:tgtEl>
                                          <p:spTgt spid="1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xEl>
                                              <p:pRg st="4" end="4"/>
                                            </p:txEl>
                                          </p:spTgt>
                                        </p:tgtEl>
                                        <p:attrNameLst>
                                          <p:attrName>style.visibility</p:attrName>
                                        </p:attrNameLst>
                                      </p:cBhvr>
                                      <p:to>
                                        <p:strVal val="visible"/>
                                      </p:to>
                                    </p:set>
                                    <p:animEffect transition="in" filter="fade">
                                      <p:cBhvr>
                                        <p:cTn id="18" dur="500"/>
                                        <p:tgtEl>
                                          <p:spTgt spid="1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animEffect transition="in" filter="fade">
                                      <p:cBhvr>
                                        <p:cTn id="21" dur="500"/>
                                        <p:tgtEl>
                                          <p:spTgt spid="1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xEl>
                                              <p:pRg st="8" end="8"/>
                                            </p:txEl>
                                          </p:spTgt>
                                        </p:tgtEl>
                                        <p:attrNameLst>
                                          <p:attrName>style.visibility</p:attrName>
                                        </p:attrNameLst>
                                      </p:cBhvr>
                                      <p:to>
                                        <p:strVal val="visible"/>
                                      </p:to>
                                    </p:set>
                                    <p:animEffect transition="in" filter="fade">
                                      <p:cBhvr>
                                        <p:cTn id="24" dur="500"/>
                                        <p:tgtEl>
                                          <p:spTgt spid="13">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animEffect transition="in" filter="fade">
                                      <p:cBhvr>
                                        <p:cTn id="27" dur="500"/>
                                        <p:tgtEl>
                                          <p:spTgt spid="13">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xEl>
                                              <p:pRg st="12" end="12"/>
                                            </p:txEl>
                                          </p:spTgt>
                                        </p:tgtEl>
                                        <p:attrNameLst>
                                          <p:attrName>style.visibility</p:attrName>
                                        </p:attrNameLst>
                                      </p:cBhvr>
                                      <p:to>
                                        <p:strVal val="visible"/>
                                      </p:to>
                                    </p:set>
                                    <p:animEffect transition="in" filter="fade">
                                      <p:cBhvr>
                                        <p:cTn id="30" dur="500"/>
                                        <p:tgtEl>
                                          <p:spTgt spid="1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8000"/>
              </a:schemeClr>
            </a:gs>
            <a:gs pos="100000">
              <a:schemeClr val="bg1"/>
            </a:gs>
          </a:gsLst>
          <a:lin ang="78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EAA8D-9FA6-44DF-B373-F9F0E09DC750}"/>
              </a:ext>
            </a:extLst>
          </p:cNvPr>
          <p:cNvSpPr>
            <a:spLocks noGrp="1"/>
          </p:cNvSpPr>
          <p:nvPr>
            <p:ph type="title"/>
          </p:nvPr>
        </p:nvSpPr>
        <p:spPr/>
        <p:txBody>
          <a:bodyPr rtlCol="0">
            <a:normAutofit/>
          </a:bodyPr>
          <a:lstStyle/>
          <a:p>
            <a:pPr rtl="0"/>
            <a:r>
              <a:rPr lang="nl-NL" b="1" dirty="0" err="1">
                <a:solidFill>
                  <a:schemeClr val="tx1"/>
                </a:solidFill>
              </a:rPr>
              <a:t>History</a:t>
            </a:r>
            <a:r>
              <a:rPr lang="nl-NL" b="1" dirty="0">
                <a:solidFill>
                  <a:schemeClr val="tx1"/>
                </a:solidFill>
              </a:rPr>
              <a:t> of </a:t>
            </a:r>
            <a:r>
              <a:rPr lang="nl-NL" b="1" dirty="0" err="1">
                <a:solidFill>
                  <a:schemeClr val="tx1"/>
                </a:solidFill>
              </a:rPr>
              <a:t>police</a:t>
            </a:r>
            <a:endParaRPr lang="nl-NL" b="1" dirty="0">
              <a:solidFill>
                <a:schemeClr val="tx1"/>
              </a:solidFill>
            </a:endParaRPr>
          </a:p>
        </p:txBody>
      </p:sp>
      <p:sp>
        <p:nvSpPr>
          <p:cNvPr id="4" name="Tijdelijke aanduiding voor inhoud 3">
            <a:extLst>
              <a:ext uri="{FF2B5EF4-FFF2-40B4-BE49-F238E27FC236}">
                <a16:creationId xmlns:a16="http://schemas.microsoft.com/office/drawing/2014/main" id="{C12261C8-E0EB-A1A9-25B6-9F3E2DCD1BEF}"/>
              </a:ext>
            </a:extLst>
          </p:cNvPr>
          <p:cNvSpPr>
            <a:spLocks noGrp="1"/>
          </p:cNvSpPr>
          <p:nvPr>
            <p:ph idx="1"/>
          </p:nvPr>
        </p:nvSpPr>
        <p:spPr>
          <a:xfrm>
            <a:off x="1024129" y="2286000"/>
            <a:ext cx="9720072" cy="4023360"/>
          </a:xfrm>
        </p:spPr>
        <p:txBody>
          <a:bodyPr/>
          <a:lstStyle/>
          <a:p>
            <a:pPr marR="1153795" lvl="0">
              <a:lnSpc>
                <a:spcPct val="90000"/>
              </a:lnSpc>
              <a:spcBef>
                <a:spcPts val="3425"/>
              </a:spcBef>
              <a:spcAft>
                <a:spcPts val="0"/>
              </a:spcAft>
              <a:tabLst>
                <a:tab pos="1158875" algn="l"/>
              </a:tabLst>
            </a:pPr>
            <a:r>
              <a:rPr lang="en-US" dirty="0">
                <a:solidFill>
                  <a:srgbClr val="FFFFFF"/>
                </a:solidFill>
                <a:effectLst/>
              </a:rPr>
              <a:t>Previously called </a:t>
            </a:r>
            <a:r>
              <a:rPr lang="en-US" dirty="0" err="1">
                <a:solidFill>
                  <a:srgbClr val="FFFFFF"/>
                </a:solidFill>
                <a:effectLst/>
              </a:rPr>
              <a:t>Kurobo</a:t>
            </a:r>
            <a:r>
              <a:rPr lang="en-US" dirty="0">
                <a:solidFill>
                  <a:srgbClr val="FFFFFF"/>
                </a:solidFill>
                <a:effectLst/>
              </a:rPr>
              <a:t> Co. ltd was established in 1983 by </a:t>
            </a:r>
            <a:r>
              <a:rPr lang="en-US" i="1" dirty="0" err="1">
                <a:solidFill>
                  <a:srgbClr val="FFFF00"/>
                </a:solidFill>
                <a:effectLst/>
              </a:rPr>
              <a:t>Sinthorn</a:t>
            </a:r>
            <a:r>
              <a:rPr lang="en-US" i="1" spc="5" dirty="0">
                <a:solidFill>
                  <a:srgbClr val="FFFF00"/>
                </a:solidFill>
                <a:effectLst/>
              </a:rPr>
              <a:t> </a:t>
            </a:r>
            <a:r>
              <a:rPr lang="en-US" i="1" spc="-5" dirty="0" err="1">
                <a:solidFill>
                  <a:srgbClr val="FFFF00"/>
                </a:solidFill>
                <a:effectLst/>
              </a:rPr>
              <a:t>Thangapiwattana</a:t>
            </a:r>
            <a:r>
              <a:rPr lang="en-US" i="1" spc="-150" dirty="0">
                <a:solidFill>
                  <a:srgbClr val="FFFF00"/>
                </a:solidFill>
                <a:effectLst/>
              </a:rPr>
              <a:t> </a:t>
            </a:r>
            <a:r>
              <a:rPr lang="en-US" spc="-5" dirty="0">
                <a:solidFill>
                  <a:srgbClr val="FFFFFF"/>
                </a:solidFill>
                <a:effectLst/>
              </a:rPr>
              <a:t>and registered</a:t>
            </a:r>
            <a:r>
              <a:rPr lang="en-US" spc="-95" dirty="0">
                <a:solidFill>
                  <a:srgbClr val="FFFFFF"/>
                </a:solidFill>
                <a:effectLst/>
              </a:rPr>
              <a:t> </a:t>
            </a:r>
            <a:r>
              <a:rPr lang="en-US" spc="-5" dirty="0">
                <a:solidFill>
                  <a:srgbClr val="FFFFFF"/>
                </a:solidFill>
                <a:effectLst/>
              </a:rPr>
              <a:t>trademark</a:t>
            </a:r>
            <a:r>
              <a:rPr lang="en-US" spc="-120" dirty="0">
                <a:solidFill>
                  <a:srgbClr val="FFFFFF"/>
                </a:solidFill>
                <a:effectLst/>
              </a:rPr>
              <a:t> </a:t>
            </a:r>
            <a:r>
              <a:rPr lang="en-US" b="1" dirty="0">
                <a:solidFill>
                  <a:srgbClr val="FFFFFF"/>
                </a:solidFill>
                <a:effectLst/>
              </a:rPr>
              <a:t>“</a:t>
            </a:r>
            <a:r>
              <a:rPr lang="en-US" b="1" dirty="0">
                <a:solidFill>
                  <a:schemeClr val="accent2">
                    <a:lumMod val="75000"/>
                  </a:schemeClr>
                </a:solidFill>
                <a:effectLst/>
              </a:rPr>
              <a:t>POLICE</a:t>
            </a:r>
            <a:r>
              <a:rPr lang="en-US" b="1" spc="-90" dirty="0">
                <a:solidFill>
                  <a:schemeClr val="accent2">
                    <a:lumMod val="75000"/>
                  </a:schemeClr>
                </a:solidFill>
                <a:effectLst/>
              </a:rPr>
              <a:t> </a:t>
            </a:r>
            <a:r>
              <a:rPr lang="en-US" b="1" dirty="0">
                <a:solidFill>
                  <a:schemeClr val="accent2">
                    <a:lumMod val="75000"/>
                  </a:schemeClr>
                </a:solidFill>
                <a:effectLst/>
              </a:rPr>
              <a:t>INTERNATIONAL</a:t>
            </a:r>
            <a:r>
              <a:rPr lang="en-US" b="1" spc="-620" dirty="0">
                <a:solidFill>
                  <a:schemeClr val="accent2">
                    <a:lumMod val="75000"/>
                  </a:schemeClr>
                </a:solidFill>
                <a:effectLst/>
              </a:rPr>
              <a:t> </a:t>
            </a:r>
            <a:r>
              <a:rPr lang="en-US" b="1" dirty="0">
                <a:solidFill>
                  <a:schemeClr val="accent2">
                    <a:lumMod val="75000"/>
                  </a:schemeClr>
                </a:solidFill>
                <a:effectLst/>
              </a:rPr>
              <a:t>&amp;</a:t>
            </a:r>
            <a:r>
              <a:rPr lang="en-US" b="1" spc="-15" dirty="0">
                <a:solidFill>
                  <a:schemeClr val="accent2">
                    <a:lumMod val="75000"/>
                  </a:schemeClr>
                </a:solidFill>
                <a:effectLst/>
              </a:rPr>
              <a:t> </a:t>
            </a:r>
            <a:r>
              <a:rPr lang="en-US" b="1" dirty="0">
                <a:solidFill>
                  <a:schemeClr val="accent2">
                    <a:lumMod val="75000"/>
                  </a:schemeClr>
                </a:solidFill>
                <a:effectLst/>
              </a:rPr>
              <a:t>DEVICE</a:t>
            </a:r>
            <a:r>
              <a:rPr lang="en-US" b="1" dirty="0">
                <a:solidFill>
                  <a:srgbClr val="FFFFFF"/>
                </a:solidFill>
                <a:effectLst/>
              </a:rPr>
              <a:t>”</a:t>
            </a:r>
            <a:r>
              <a:rPr lang="en-US" b="1" spc="10" dirty="0">
                <a:solidFill>
                  <a:srgbClr val="FFFFFF"/>
                </a:solidFill>
                <a:effectLst/>
              </a:rPr>
              <a:t> </a:t>
            </a:r>
            <a:r>
              <a:rPr lang="en-US" dirty="0">
                <a:solidFill>
                  <a:srgbClr val="FFFFFF"/>
                </a:solidFill>
                <a:effectLst/>
              </a:rPr>
              <a:t>in</a:t>
            </a:r>
            <a:r>
              <a:rPr lang="en-US" spc="-15" dirty="0">
                <a:solidFill>
                  <a:srgbClr val="FFFFFF"/>
                </a:solidFill>
                <a:effectLst/>
              </a:rPr>
              <a:t> </a:t>
            </a:r>
            <a:r>
              <a:rPr lang="en-US" dirty="0">
                <a:solidFill>
                  <a:srgbClr val="FFFFFF"/>
                </a:solidFill>
                <a:effectLst/>
              </a:rPr>
              <a:t>13</a:t>
            </a:r>
            <a:r>
              <a:rPr lang="en-US" baseline="30000" dirty="0">
                <a:solidFill>
                  <a:srgbClr val="FFFFFF"/>
                </a:solidFill>
                <a:effectLst/>
              </a:rPr>
              <a:t>th</a:t>
            </a:r>
            <a:r>
              <a:rPr lang="en-US" spc="5" dirty="0">
                <a:solidFill>
                  <a:srgbClr val="FFFFFF"/>
                </a:solidFill>
                <a:effectLst/>
              </a:rPr>
              <a:t> </a:t>
            </a:r>
            <a:r>
              <a:rPr lang="en-US" dirty="0">
                <a:solidFill>
                  <a:srgbClr val="FFFFFF"/>
                </a:solidFill>
                <a:effectLst/>
              </a:rPr>
              <a:t>of</a:t>
            </a:r>
            <a:r>
              <a:rPr lang="en-US" spc="-5" dirty="0">
                <a:solidFill>
                  <a:srgbClr val="FFFFFF"/>
                </a:solidFill>
                <a:effectLst/>
              </a:rPr>
              <a:t> </a:t>
            </a:r>
            <a:r>
              <a:rPr lang="en-US" dirty="0">
                <a:solidFill>
                  <a:srgbClr val="FFFFFF"/>
                </a:solidFill>
                <a:effectLst/>
              </a:rPr>
              <a:t>January</a:t>
            </a:r>
            <a:r>
              <a:rPr lang="en-US" spc="-15" dirty="0">
                <a:solidFill>
                  <a:srgbClr val="FFFFFF"/>
                </a:solidFill>
                <a:effectLst/>
              </a:rPr>
              <a:t> </a:t>
            </a:r>
            <a:r>
              <a:rPr lang="en-US" dirty="0">
                <a:solidFill>
                  <a:srgbClr val="FFFFFF"/>
                </a:solidFill>
                <a:effectLst/>
              </a:rPr>
              <a:t>1984.</a:t>
            </a:r>
            <a:r>
              <a:rPr lang="en-US" spc="35" dirty="0">
                <a:solidFill>
                  <a:srgbClr val="FFFFFF"/>
                </a:solidFill>
                <a:effectLst/>
              </a:rPr>
              <a:t> </a:t>
            </a:r>
            <a:r>
              <a:rPr lang="en-US" dirty="0">
                <a:solidFill>
                  <a:srgbClr val="FFFFFF"/>
                </a:solidFill>
                <a:effectLst/>
              </a:rPr>
              <a:t>The</a:t>
            </a:r>
            <a:r>
              <a:rPr lang="en-US" spc="-10" dirty="0">
                <a:solidFill>
                  <a:srgbClr val="FFFFFF"/>
                </a:solidFill>
                <a:effectLst/>
              </a:rPr>
              <a:t> </a:t>
            </a:r>
            <a:r>
              <a:rPr lang="en-US" dirty="0">
                <a:solidFill>
                  <a:srgbClr val="FFFFFF"/>
                </a:solidFill>
                <a:effectLst/>
              </a:rPr>
              <a:t>business</a:t>
            </a:r>
            <a:r>
              <a:rPr lang="en-US" spc="10" dirty="0">
                <a:solidFill>
                  <a:srgbClr val="FFFFFF"/>
                </a:solidFill>
                <a:effectLst/>
              </a:rPr>
              <a:t> </a:t>
            </a:r>
            <a:r>
              <a:rPr lang="en-US" dirty="0">
                <a:solidFill>
                  <a:srgbClr val="FFFFFF"/>
                </a:solidFill>
                <a:effectLst/>
              </a:rPr>
              <a:t>is under</a:t>
            </a:r>
            <a:r>
              <a:rPr lang="en-US" spc="-15" dirty="0">
                <a:solidFill>
                  <a:srgbClr val="FFFFFF"/>
                </a:solidFill>
                <a:effectLst/>
              </a:rPr>
              <a:t> </a:t>
            </a:r>
            <a:r>
              <a:rPr lang="en-US" dirty="0">
                <a:solidFill>
                  <a:srgbClr val="FFFFFF"/>
                </a:solidFill>
                <a:effectLst/>
              </a:rPr>
              <a:t>the brand name</a:t>
            </a:r>
            <a:r>
              <a:rPr lang="en-US" spc="-45" dirty="0">
                <a:solidFill>
                  <a:srgbClr val="FFFFFF"/>
                </a:solidFill>
                <a:effectLst/>
              </a:rPr>
              <a:t> </a:t>
            </a:r>
            <a:r>
              <a:rPr lang="en-US" dirty="0">
                <a:solidFill>
                  <a:schemeClr val="accent2">
                    <a:lumMod val="75000"/>
                  </a:schemeClr>
                </a:solidFill>
                <a:effectLst/>
              </a:rPr>
              <a:t>“</a:t>
            </a:r>
            <a:r>
              <a:rPr lang="en-US" b="1" dirty="0">
                <a:solidFill>
                  <a:schemeClr val="accent2">
                    <a:lumMod val="75000"/>
                  </a:schemeClr>
                </a:solidFill>
                <a:effectLst/>
              </a:rPr>
              <a:t>POLICE</a:t>
            </a:r>
            <a:r>
              <a:rPr lang="en-US" dirty="0">
                <a:solidFill>
                  <a:schemeClr val="accent2">
                    <a:lumMod val="75000"/>
                  </a:schemeClr>
                </a:solidFill>
                <a:effectLst/>
              </a:rPr>
              <a:t>” </a:t>
            </a:r>
            <a:r>
              <a:rPr lang="en-US" dirty="0">
                <a:solidFill>
                  <a:srgbClr val="FFFFFF"/>
                </a:solidFill>
                <a:effectLst/>
              </a:rPr>
              <a:t>which</a:t>
            </a:r>
            <a:r>
              <a:rPr lang="en-US" spc="-50" dirty="0">
                <a:solidFill>
                  <a:srgbClr val="FFFFFF"/>
                </a:solidFill>
                <a:effectLst/>
              </a:rPr>
              <a:t> </a:t>
            </a:r>
            <a:r>
              <a:rPr lang="en-US" dirty="0">
                <a:solidFill>
                  <a:srgbClr val="FFFFFF"/>
                </a:solidFill>
                <a:effectLst/>
              </a:rPr>
              <a:t>started</a:t>
            </a:r>
            <a:r>
              <a:rPr lang="en-US" spc="-35" dirty="0">
                <a:solidFill>
                  <a:srgbClr val="FFFFFF"/>
                </a:solidFill>
                <a:effectLst/>
              </a:rPr>
              <a:t> </a:t>
            </a:r>
            <a:r>
              <a:rPr lang="en-US" dirty="0">
                <a:solidFill>
                  <a:srgbClr val="FFFFFF"/>
                </a:solidFill>
                <a:effectLst/>
              </a:rPr>
              <a:t>with</a:t>
            </a:r>
            <a:r>
              <a:rPr lang="en-US" spc="-45" dirty="0">
                <a:solidFill>
                  <a:srgbClr val="FFFFFF"/>
                </a:solidFill>
                <a:effectLst/>
              </a:rPr>
              <a:t> </a:t>
            </a:r>
            <a:r>
              <a:rPr lang="en-US" spc="-45" dirty="0">
                <a:solidFill>
                  <a:srgbClr val="FFFFFF"/>
                </a:solidFill>
              </a:rPr>
              <a:t>T</a:t>
            </a:r>
            <a:r>
              <a:rPr lang="en-US" dirty="0">
                <a:solidFill>
                  <a:srgbClr val="FFFFFF"/>
                </a:solidFill>
                <a:effectLst/>
              </a:rPr>
              <a:t>-shirts,</a:t>
            </a:r>
            <a:r>
              <a:rPr lang="en-US" spc="-10" dirty="0">
                <a:solidFill>
                  <a:srgbClr val="FFFFFF"/>
                </a:solidFill>
                <a:effectLst/>
              </a:rPr>
              <a:t> </a:t>
            </a:r>
            <a:r>
              <a:rPr lang="en-US" dirty="0">
                <a:solidFill>
                  <a:srgbClr val="FFFFFF"/>
                </a:solidFill>
                <a:effectLst/>
              </a:rPr>
              <a:t>trousers</a:t>
            </a:r>
            <a:r>
              <a:rPr lang="en-US" spc="-10" dirty="0">
                <a:solidFill>
                  <a:srgbClr val="FFFFFF"/>
                </a:solidFill>
                <a:effectLst/>
              </a:rPr>
              <a:t> </a:t>
            </a:r>
            <a:r>
              <a:rPr lang="en-US" dirty="0">
                <a:solidFill>
                  <a:srgbClr val="FFFFFF"/>
                </a:solidFill>
                <a:effectLst/>
              </a:rPr>
              <a:t>and</a:t>
            </a:r>
            <a:r>
              <a:rPr lang="en-US" spc="-50" dirty="0">
                <a:solidFill>
                  <a:srgbClr val="FFFFFF"/>
                </a:solidFill>
                <a:effectLst/>
              </a:rPr>
              <a:t> </a:t>
            </a:r>
            <a:r>
              <a:rPr lang="en-US" dirty="0">
                <a:solidFill>
                  <a:srgbClr val="FFFFFF"/>
                </a:solidFill>
                <a:effectLst/>
              </a:rPr>
              <a:t>suits</a:t>
            </a:r>
            <a:r>
              <a:rPr lang="en-US" spc="-20" dirty="0">
                <a:solidFill>
                  <a:srgbClr val="FFFFFF"/>
                </a:solidFill>
                <a:effectLst/>
              </a:rPr>
              <a:t> </a:t>
            </a:r>
            <a:r>
              <a:rPr lang="en-US" dirty="0">
                <a:solidFill>
                  <a:srgbClr val="FFFFFF"/>
                </a:solidFill>
                <a:effectLst/>
              </a:rPr>
              <a:t>until</a:t>
            </a:r>
            <a:r>
              <a:rPr lang="en-US" spc="-60" dirty="0">
                <a:solidFill>
                  <a:srgbClr val="FFFFFF"/>
                </a:solidFill>
                <a:effectLst/>
              </a:rPr>
              <a:t> the year </a:t>
            </a:r>
            <a:r>
              <a:rPr lang="en-US" dirty="0">
                <a:solidFill>
                  <a:srgbClr val="FFFFFF"/>
                </a:solidFill>
                <a:effectLst/>
              </a:rPr>
              <a:t>1994.</a:t>
            </a:r>
            <a:r>
              <a:rPr lang="en-US" spc="-30" dirty="0">
                <a:solidFill>
                  <a:srgbClr val="FFFFFF"/>
                </a:solidFill>
                <a:effectLst/>
              </a:rPr>
              <a:t> </a:t>
            </a:r>
            <a:r>
              <a:rPr lang="en-US" dirty="0">
                <a:solidFill>
                  <a:srgbClr val="FFFFFF"/>
                </a:solidFill>
                <a:effectLst/>
              </a:rPr>
              <a:t>We</a:t>
            </a:r>
            <a:r>
              <a:rPr lang="en-US" spc="-50" dirty="0">
                <a:solidFill>
                  <a:srgbClr val="FFFFFF"/>
                </a:solidFill>
                <a:effectLst/>
              </a:rPr>
              <a:t> </a:t>
            </a:r>
            <a:r>
              <a:rPr lang="en-US" dirty="0">
                <a:solidFill>
                  <a:srgbClr val="FFFFFF"/>
                </a:solidFill>
                <a:effectLst/>
              </a:rPr>
              <a:t>scoped</a:t>
            </a:r>
            <a:r>
              <a:rPr lang="en-US" spc="-45" dirty="0">
                <a:solidFill>
                  <a:srgbClr val="FFFFFF"/>
                </a:solidFill>
                <a:effectLst/>
              </a:rPr>
              <a:t> </a:t>
            </a:r>
            <a:r>
              <a:rPr lang="en-US" dirty="0">
                <a:solidFill>
                  <a:srgbClr val="FFFFFF"/>
                </a:solidFill>
                <a:effectLst/>
              </a:rPr>
              <a:t>down</a:t>
            </a:r>
            <a:r>
              <a:rPr lang="en-US" spc="-55" dirty="0">
                <a:solidFill>
                  <a:srgbClr val="FFFFFF"/>
                </a:solidFill>
                <a:effectLst/>
              </a:rPr>
              <a:t> </a:t>
            </a:r>
            <a:r>
              <a:rPr lang="en-US" dirty="0">
                <a:solidFill>
                  <a:srgbClr val="FFFFFF"/>
                </a:solidFill>
                <a:effectLst/>
              </a:rPr>
              <a:t>to</a:t>
            </a:r>
            <a:r>
              <a:rPr lang="en-US" spc="-60" dirty="0">
                <a:solidFill>
                  <a:srgbClr val="FFFFFF"/>
                </a:solidFill>
                <a:effectLst/>
              </a:rPr>
              <a:t> </a:t>
            </a:r>
            <a:r>
              <a:rPr lang="en-US" dirty="0">
                <a:solidFill>
                  <a:srgbClr val="FFFFFF"/>
                </a:solidFill>
                <a:effectLst/>
              </a:rPr>
              <a:t>focus</a:t>
            </a:r>
            <a:r>
              <a:rPr lang="en-US" spc="-60" dirty="0">
                <a:solidFill>
                  <a:srgbClr val="FFFFFF"/>
                </a:solidFill>
                <a:effectLst/>
              </a:rPr>
              <a:t> </a:t>
            </a:r>
            <a:r>
              <a:rPr lang="en-US" dirty="0">
                <a:solidFill>
                  <a:srgbClr val="FFFFFF"/>
                </a:solidFill>
                <a:effectLst/>
              </a:rPr>
              <a:t>on</a:t>
            </a:r>
            <a:r>
              <a:rPr lang="en-US" spc="-55" dirty="0">
                <a:solidFill>
                  <a:srgbClr val="FFFFFF"/>
                </a:solidFill>
                <a:effectLst/>
              </a:rPr>
              <a:t> </a:t>
            </a:r>
            <a:r>
              <a:rPr lang="en-US" dirty="0">
                <a:solidFill>
                  <a:srgbClr val="FFFFFF"/>
                </a:solidFill>
                <a:effectLst/>
              </a:rPr>
              <a:t>men</a:t>
            </a:r>
            <a:r>
              <a:rPr lang="en-US" spc="-50" dirty="0">
                <a:solidFill>
                  <a:srgbClr val="FFFFFF"/>
                </a:solidFill>
                <a:effectLst/>
              </a:rPr>
              <a:t> </a:t>
            </a:r>
            <a:r>
              <a:rPr lang="en-US" spc="-50" dirty="0">
                <a:solidFill>
                  <a:srgbClr val="FFFFFF"/>
                </a:solidFill>
              </a:rPr>
              <a:t>T</a:t>
            </a:r>
            <a:r>
              <a:rPr lang="en-US" dirty="0">
                <a:solidFill>
                  <a:srgbClr val="FFFFFF"/>
                </a:solidFill>
                <a:effectLst/>
              </a:rPr>
              <a:t>-shirts</a:t>
            </a:r>
            <a:r>
              <a:rPr lang="en-US" spc="-30" dirty="0">
                <a:solidFill>
                  <a:srgbClr val="FFFFFF"/>
                </a:solidFill>
                <a:effectLst/>
              </a:rPr>
              <a:t> </a:t>
            </a:r>
            <a:r>
              <a:rPr lang="en-US" dirty="0">
                <a:solidFill>
                  <a:srgbClr val="FFFFFF"/>
                </a:solidFill>
                <a:effectLst/>
              </a:rPr>
              <a:t>and</a:t>
            </a:r>
            <a:r>
              <a:rPr lang="en-US" spc="-65" dirty="0">
                <a:solidFill>
                  <a:srgbClr val="FFFFFF"/>
                </a:solidFill>
                <a:effectLst/>
              </a:rPr>
              <a:t> </a:t>
            </a:r>
            <a:r>
              <a:rPr lang="en-US" dirty="0">
                <a:solidFill>
                  <a:srgbClr val="FFFFFF"/>
                </a:solidFill>
                <a:effectLst/>
              </a:rPr>
              <a:t>underwear.</a:t>
            </a:r>
            <a:endParaRPr lang="en-US" dirty="0">
              <a:solidFill>
                <a:srgbClr val="FFFFFF"/>
              </a:solidFill>
            </a:endParaRPr>
          </a:p>
          <a:p>
            <a:pPr marR="1153795" lvl="0">
              <a:lnSpc>
                <a:spcPct val="90000"/>
              </a:lnSpc>
              <a:spcBef>
                <a:spcPts val="3425"/>
              </a:spcBef>
              <a:spcAft>
                <a:spcPts val="0"/>
              </a:spcAft>
              <a:tabLst>
                <a:tab pos="1158875" algn="l"/>
              </a:tabLst>
            </a:pPr>
            <a:r>
              <a:rPr lang="en-US" dirty="0">
                <a:solidFill>
                  <a:srgbClr val="FFFFFF"/>
                </a:solidFill>
              </a:rPr>
              <a:t>I</a:t>
            </a:r>
            <a:r>
              <a:rPr lang="en-US" dirty="0">
                <a:solidFill>
                  <a:srgbClr val="FFFFFF"/>
                </a:solidFill>
                <a:effectLst/>
              </a:rPr>
              <a:t>n 1999 we started to expand our business from domestic to </a:t>
            </a:r>
            <a:r>
              <a:rPr lang="en-GB" dirty="0">
                <a:solidFill>
                  <a:srgbClr val="FFFFFF"/>
                </a:solidFill>
                <a:effectLst/>
              </a:rPr>
              <a:t>international market. Our export  agency was located at </a:t>
            </a:r>
            <a:r>
              <a:rPr lang="en-GB" dirty="0" err="1">
                <a:solidFill>
                  <a:schemeClr val="accent2">
                    <a:lumMod val="75000"/>
                  </a:schemeClr>
                </a:solidFill>
                <a:effectLst/>
              </a:rPr>
              <a:t>Pratunam</a:t>
            </a:r>
            <a:r>
              <a:rPr lang="en-GB" dirty="0">
                <a:solidFill>
                  <a:schemeClr val="accent2">
                    <a:lumMod val="75000"/>
                  </a:schemeClr>
                </a:solidFill>
                <a:effectLst/>
              </a:rPr>
              <a:t> Market</a:t>
            </a:r>
            <a:r>
              <a:rPr lang="en-GB" dirty="0">
                <a:solidFill>
                  <a:srgbClr val="FFFFFF"/>
                </a:solidFill>
                <a:effectLst/>
              </a:rPr>
              <a:t>, one of the </a:t>
            </a:r>
            <a:r>
              <a:rPr lang="en-GB" i="1" dirty="0">
                <a:solidFill>
                  <a:srgbClr val="FFFFFF"/>
                </a:solidFill>
                <a:effectLst/>
              </a:rPr>
              <a:t>biggest market in Thailand</a:t>
            </a:r>
            <a:r>
              <a:rPr lang="en-GB" dirty="0">
                <a:solidFill>
                  <a:srgbClr val="FFFFFF"/>
                </a:solidFill>
                <a:effectLst/>
              </a:rPr>
              <a:t>. We had excellent experience and feedback especially from Asia Middle East and Africa. In Africa market such as Nigeria, Ghana, Kenya and South Africa costumers have high Preference on our products regard on reasonable prices elegant designs and quality.</a:t>
            </a:r>
            <a:endParaRPr lang="en-US" dirty="0">
              <a:solidFill>
                <a:srgbClr val="FFFFFF"/>
              </a:solidFill>
              <a:effectLst/>
            </a:endParaRPr>
          </a:p>
          <a:p>
            <a:endParaRPr lang="nl-NL" dirty="0"/>
          </a:p>
        </p:txBody>
      </p:sp>
      <p:pic>
        <p:nvPicPr>
          <p:cNvPr id="8" name="Afbeelding 7">
            <a:extLst>
              <a:ext uri="{FF2B5EF4-FFF2-40B4-BE49-F238E27FC236}">
                <a16:creationId xmlns:a16="http://schemas.microsoft.com/office/drawing/2014/main" id="{CFE0BD8F-02F8-F1CE-90D6-CEB2129F2ECB}"/>
              </a:ext>
            </a:extLst>
          </p:cNvPr>
          <p:cNvPicPr>
            <a:picLocks noChangeAspect="1"/>
          </p:cNvPicPr>
          <p:nvPr/>
        </p:nvPicPr>
        <p:blipFill>
          <a:blip r:embed="rId3">
            <a:alphaModFix amt="51000"/>
          </a:blip>
          <a:stretch>
            <a:fillRect/>
          </a:stretch>
        </p:blipFill>
        <p:spPr>
          <a:xfrm>
            <a:off x="0" y="1"/>
            <a:ext cx="12192000" cy="6857999"/>
          </a:xfrm>
          <a:prstGeom prst="rect">
            <a:avLst/>
          </a:prstGeom>
          <a:noFill/>
          <a:ln>
            <a:noFill/>
          </a:ln>
          <a:effectLst>
            <a:reflection stA="0" endPos="65000" dist="50800" dir="5400000" sy="-100000" algn="bl" rotWithShape="0"/>
          </a:effectLst>
        </p:spPr>
      </p:pic>
      <p:sp>
        <p:nvSpPr>
          <p:cNvPr id="12" name="Tekstvak 11">
            <a:extLst>
              <a:ext uri="{FF2B5EF4-FFF2-40B4-BE49-F238E27FC236}">
                <a16:creationId xmlns:a16="http://schemas.microsoft.com/office/drawing/2014/main" id="{16EC081B-6C0A-4FBE-892A-F499968C7B50}"/>
              </a:ext>
            </a:extLst>
          </p:cNvPr>
          <p:cNvSpPr txBox="1"/>
          <p:nvPr/>
        </p:nvSpPr>
        <p:spPr>
          <a:xfrm>
            <a:off x="9026237" y="470118"/>
            <a:ext cx="3544454" cy="923330"/>
          </a:xfrm>
          <a:prstGeom prst="rect">
            <a:avLst/>
          </a:prstGeom>
          <a:noFill/>
        </p:spPr>
        <p:txBody>
          <a:bodyPr wrap="square">
            <a:spAutoFit/>
          </a:bodyPr>
          <a:lstStyle/>
          <a:p>
            <a:r>
              <a:rPr lang="en-GB" dirty="0">
                <a:solidFill>
                  <a:schemeClr val="accent1">
                    <a:lumMod val="60000"/>
                    <a:lumOff val="40000"/>
                  </a:schemeClr>
                </a:solidFill>
                <a:latin typeface="Amasis MT Pro Black" panose="02040A04050005020304" pitchFamily="18" charset="0"/>
              </a:rPr>
              <a:t>PBS</a:t>
            </a:r>
          </a:p>
          <a:p>
            <a:r>
              <a:rPr lang="en-US" b="1" i="1" dirty="0">
                <a:solidFill>
                  <a:schemeClr val="accent1">
                    <a:lumMod val="60000"/>
                    <a:lumOff val="40000"/>
                  </a:schemeClr>
                </a:solidFill>
              </a:rPr>
              <a:t>POLICE  </a:t>
            </a:r>
            <a:r>
              <a:rPr lang="en-GB" b="1" i="1" dirty="0">
                <a:solidFill>
                  <a:schemeClr val="accent1">
                    <a:lumMod val="60000"/>
                    <a:lumOff val="40000"/>
                  </a:schemeClr>
                </a:solidFill>
              </a:rPr>
              <a:t>BODY   SIZE </a:t>
            </a:r>
          </a:p>
          <a:p>
            <a:r>
              <a:rPr lang="en-GB" i="1" dirty="0">
                <a:solidFill>
                  <a:schemeClr val="accent1">
                    <a:lumMod val="60000"/>
                    <a:lumOff val="40000"/>
                  </a:schemeClr>
                </a:solidFill>
              </a:rPr>
              <a:t>PBS Fashion Company Limited</a:t>
            </a:r>
          </a:p>
        </p:txBody>
      </p:sp>
    </p:spTree>
    <p:extLst>
      <p:ext uri="{BB962C8B-B14F-4D97-AF65-F5344CB8AC3E}">
        <p14:creationId xmlns:p14="http://schemas.microsoft.com/office/powerpoint/2010/main" val="3357200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96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EB31AE-BC10-0DDE-A0BB-BA8D81254DB6}"/>
              </a:ext>
            </a:extLst>
          </p:cNvPr>
          <p:cNvSpPr>
            <a:spLocks noGrp="1"/>
          </p:cNvSpPr>
          <p:nvPr>
            <p:ph type="title"/>
          </p:nvPr>
        </p:nvSpPr>
        <p:spPr/>
        <p:txBody>
          <a:bodyPr/>
          <a:lstStyle/>
          <a:p>
            <a:pPr marL="0" marR="0" lvl="0" indent="0" defTabSz="914400" rtl="0" eaLnBrk="1" fontAlgn="auto" latinLnBrk="0" hangingPunct="1">
              <a:lnSpc>
                <a:spcPct val="90000"/>
              </a:lnSpc>
              <a:spcBef>
                <a:spcPts val="0"/>
              </a:spcBef>
              <a:spcAft>
                <a:spcPts val="600"/>
              </a:spcAft>
              <a:tabLst/>
              <a:defRPr/>
            </a:pPr>
            <a:r>
              <a:rPr kumimoji="0" lang="en-US" sz="22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Till 2022 PBS Fashion company </a:t>
            </a:r>
            <a:r>
              <a:rPr kumimoji="0" lang="en-US" sz="2200" b="1"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“POLICE” </a:t>
            </a:r>
            <a:r>
              <a:rPr kumimoji="0" lang="en-US" sz="22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has expanded its business to over 60+ countries operating from THAILAND. </a:t>
            </a:r>
            <a:br>
              <a:rPr kumimoji="0" lang="en-US" sz="2200" b="1"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br>
            <a:endParaRPr lang="nl-NL" dirty="0"/>
          </a:p>
        </p:txBody>
      </p:sp>
      <p:grpSp>
        <p:nvGrpSpPr>
          <p:cNvPr id="4" name="Group 5">
            <a:extLst>
              <a:ext uri="{FF2B5EF4-FFF2-40B4-BE49-F238E27FC236}">
                <a16:creationId xmlns:a16="http://schemas.microsoft.com/office/drawing/2014/main" id="{B760383C-31B4-4260-841B-CE9A7E58EE37}"/>
              </a:ext>
            </a:extLst>
          </p:cNvPr>
          <p:cNvGrpSpPr/>
          <p:nvPr/>
        </p:nvGrpSpPr>
        <p:grpSpPr>
          <a:xfrm>
            <a:off x="1957002" y="1792951"/>
            <a:ext cx="7270126" cy="3961304"/>
            <a:chOff x="4191002" y="-1"/>
            <a:chExt cx="8000998" cy="4008409"/>
          </a:xfrm>
          <a:solidFill>
            <a:srgbClr val="FFC000"/>
          </a:solidFill>
        </p:grpSpPr>
        <p:pic>
          <p:nvPicPr>
            <p:cNvPr id="5" name="image7.png">
              <a:extLst>
                <a:ext uri="{FF2B5EF4-FFF2-40B4-BE49-F238E27FC236}">
                  <a16:creationId xmlns:a16="http://schemas.microsoft.com/office/drawing/2014/main" id="{C8434179-70DE-4198-9F3E-4FE620491D9B}"/>
                </a:ext>
              </a:extLst>
            </p:cNvPr>
            <p:cNvPicPr>
              <a:picLocks noChangeAspect="1"/>
            </p:cNvPicPr>
            <p:nvPr/>
          </p:nvPicPr>
          <p:blipFill rotWithShape="1">
            <a:blip r:embed="rId2" cstate="print"/>
            <a:srcRect t="14379" r="-1" b="6447"/>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ln/>
          </p:spPr>
          <p:style>
            <a:lnRef idx="3">
              <a:schemeClr val="lt1"/>
            </a:lnRef>
            <a:fillRef idx="1">
              <a:schemeClr val="accent3"/>
            </a:fillRef>
            <a:effectRef idx="1">
              <a:schemeClr val="accent3"/>
            </a:effectRef>
            <a:fontRef idx="minor">
              <a:schemeClr val="lt1"/>
            </a:fontRef>
          </p:style>
        </p:pic>
        <p:pic>
          <p:nvPicPr>
            <p:cNvPr id="6" name="image9.png">
              <a:extLst>
                <a:ext uri="{FF2B5EF4-FFF2-40B4-BE49-F238E27FC236}">
                  <a16:creationId xmlns:a16="http://schemas.microsoft.com/office/drawing/2014/main" id="{43AFBBB4-91C3-4A06-8A1A-993CA4082D67}"/>
                </a:ext>
              </a:extLst>
            </p:cNvPr>
            <p:cNvPicPr>
              <a:picLocks noChangeAspect="1"/>
            </p:cNvPicPr>
            <p:nvPr/>
          </p:nvPicPr>
          <p:blipFill rotWithShape="1">
            <a:blip r:embed="rId3" cstate="print"/>
            <a:srcRect t="20775" r="-3" b="2822"/>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a:ln/>
          </p:spPr>
          <p:style>
            <a:lnRef idx="3">
              <a:schemeClr val="lt1"/>
            </a:lnRef>
            <a:fillRef idx="1">
              <a:schemeClr val="accent3"/>
            </a:fillRef>
            <a:effectRef idx="1">
              <a:schemeClr val="accent3"/>
            </a:effectRef>
            <a:fontRef idx="minor">
              <a:schemeClr val="lt1"/>
            </a:fontRef>
          </p:style>
        </p:pic>
      </p:grpSp>
    </p:spTree>
    <p:extLst>
      <p:ext uri="{BB962C8B-B14F-4D97-AF65-F5344CB8AC3E}">
        <p14:creationId xmlns:p14="http://schemas.microsoft.com/office/powerpoint/2010/main" val="3393571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D3172FA-7FBF-4586-8BAE-F8681B4CC272}"/>
              </a:ext>
            </a:extLst>
          </p:cNvPr>
          <p:cNvPicPr>
            <a:picLocks noChangeAspect="1"/>
          </p:cNvPicPr>
          <p:nvPr/>
        </p:nvPicPr>
        <p:blipFill>
          <a:blip r:embed="rId3">
            <a:alphaModFix amt="27000"/>
            <a:extLst>
              <a:ext uri="{837473B0-CC2E-450A-ABE3-18F120FF3D39}">
                <a1611:picAttrSrcUrl xmlns:a1611="http://schemas.microsoft.com/office/drawing/2016/11/main" r:id="rId4"/>
              </a:ext>
            </a:extLst>
          </a:blip>
          <a:srcRect/>
          <a:stretch/>
        </p:blipFill>
        <p:spPr>
          <a:xfrm>
            <a:off x="0" y="10"/>
            <a:ext cx="12191999" cy="74425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el 1">
            <a:extLst>
              <a:ext uri="{FF2B5EF4-FFF2-40B4-BE49-F238E27FC236}">
                <a16:creationId xmlns:a16="http://schemas.microsoft.com/office/drawing/2014/main" id="{44DFCA76-5DF3-4D71-A543-CF57216D5E4E}"/>
              </a:ext>
            </a:extLst>
          </p:cNvPr>
          <p:cNvSpPr>
            <a:spLocks noGrp="1"/>
          </p:cNvSpPr>
          <p:nvPr>
            <p:ph type="title"/>
          </p:nvPr>
        </p:nvSpPr>
        <p:spPr/>
        <p:txBody>
          <a:bodyPr/>
          <a:lstStyle/>
          <a:p>
            <a:r>
              <a:rPr lang="en-US" sz="4000" b="1" kern="1200" dirty="0">
                <a:solidFill>
                  <a:srgbClr val="FFFFFF"/>
                </a:solidFill>
                <a:latin typeface="+mj-lt"/>
                <a:ea typeface="+mj-ea"/>
                <a:cs typeface="+mj-cs"/>
              </a:rPr>
              <a:t>Back of the house</a:t>
            </a:r>
            <a:br>
              <a:rPr lang="en-US" sz="4000" b="1" kern="1200" dirty="0">
                <a:solidFill>
                  <a:srgbClr val="FFFFFF"/>
                </a:solidFill>
                <a:latin typeface="+mj-lt"/>
                <a:ea typeface="+mj-ea"/>
                <a:cs typeface="+mj-cs"/>
              </a:rPr>
            </a:br>
            <a:endParaRPr lang="nl-NL" dirty="0"/>
          </a:p>
        </p:txBody>
      </p:sp>
      <p:sp>
        <p:nvSpPr>
          <p:cNvPr id="6" name="Tijdelijke aanduiding voor tekst 5">
            <a:extLst>
              <a:ext uri="{FF2B5EF4-FFF2-40B4-BE49-F238E27FC236}">
                <a16:creationId xmlns:a16="http://schemas.microsoft.com/office/drawing/2014/main" id="{98C0ABBC-36C9-9471-6FA3-3B75257CFCF4}"/>
              </a:ext>
            </a:extLst>
          </p:cNvPr>
          <p:cNvSpPr>
            <a:spLocks noGrp="1"/>
          </p:cNvSpPr>
          <p:nvPr>
            <p:ph type="body" sz="half" idx="2"/>
          </p:nvPr>
        </p:nvSpPr>
        <p:spPr/>
        <p:txBody>
          <a:bodyPr/>
          <a:lstStyle/>
          <a:p>
            <a:r>
              <a:rPr lang="en-US" dirty="0"/>
              <a:t>To give quality product quality processing and environment play a major role, which has been excellently managed by the PBS team</a:t>
            </a:r>
          </a:p>
          <a:p>
            <a:endParaRPr lang="nl-NL" dirty="0"/>
          </a:p>
        </p:txBody>
      </p:sp>
      <p:pic>
        <p:nvPicPr>
          <p:cNvPr id="11" name="Tijdelijke aanduiding voor inhoud 10">
            <a:extLst>
              <a:ext uri="{FF2B5EF4-FFF2-40B4-BE49-F238E27FC236}">
                <a16:creationId xmlns:a16="http://schemas.microsoft.com/office/drawing/2014/main" id="{BEB42DA4-8018-EF38-2831-88C9EDF750B8}"/>
              </a:ext>
            </a:extLst>
          </p:cNvPr>
          <p:cNvPicPr>
            <a:picLocks noGrp="1" noChangeAspect="1"/>
          </p:cNvPicPr>
          <p:nvPr>
            <p:ph idx="1"/>
          </p:nvPr>
        </p:nvPicPr>
        <p:blipFill>
          <a:blip r:embed="rId5"/>
          <a:stretch>
            <a:fillRect/>
          </a:stretch>
        </p:blipFill>
        <p:spPr>
          <a:xfrm>
            <a:off x="722801" y="4138653"/>
            <a:ext cx="2560542" cy="2450804"/>
          </a:xfrm>
          <a:prstGeom prst="rect">
            <a:avLst/>
          </a:prstGeom>
        </p:spPr>
      </p:pic>
      <p:sp>
        <p:nvSpPr>
          <p:cNvPr id="15" name="Tekstvak 14">
            <a:extLst>
              <a:ext uri="{FF2B5EF4-FFF2-40B4-BE49-F238E27FC236}">
                <a16:creationId xmlns:a16="http://schemas.microsoft.com/office/drawing/2014/main" id="{46F728C8-2482-3C2A-65F7-DBA7A2EDC46E}"/>
              </a:ext>
            </a:extLst>
          </p:cNvPr>
          <p:cNvSpPr txBox="1"/>
          <p:nvPr/>
        </p:nvSpPr>
        <p:spPr>
          <a:xfrm>
            <a:off x="863600" y="3769321"/>
            <a:ext cx="6271490" cy="369332"/>
          </a:xfrm>
          <a:prstGeom prst="rect">
            <a:avLst/>
          </a:prstGeom>
          <a:noFill/>
        </p:spPr>
        <p:txBody>
          <a:bodyPr wrap="square">
            <a:spAutoFit/>
          </a:bodyPr>
          <a:lstStyle/>
          <a:p>
            <a:r>
              <a:rPr lang="en-GB" b="1" dirty="0"/>
              <a:t>Raw material storage</a:t>
            </a:r>
            <a:endParaRPr lang="en-US" b="1" dirty="0"/>
          </a:p>
        </p:txBody>
      </p:sp>
      <p:pic>
        <p:nvPicPr>
          <p:cNvPr id="16" name="image17.png">
            <a:extLst>
              <a:ext uri="{FF2B5EF4-FFF2-40B4-BE49-F238E27FC236}">
                <a16:creationId xmlns:a16="http://schemas.microsoft.com/office/drawing/2014/main" id="{BEC1A060-BE63-4701-A5FC-CA541D717281}"/>
              </a:ext>
            </a:extLst>
          </p:cNvPr>
          <p:cNvPicPr>
            <a:picLocks noChangeAspect="1"/>
          </p:cNvPicPr>
          <p:nvPr/>
        </p:nvPicPr>
        <p:blipFill>
          <a:blip r:embed="rId6" cstate="print"/>
          <a:stretch>
            <a:fillRect/>
          </a:stretch>
        </p:blipFill>
        <p:spPr>
          <a:xfrm>
            <a:off x="4751492" y="4185597"/>
            <a:ext cx="2689014" cy="2444993"/>
          </a:xfrm>
          <a:prstGeom prst="rect">
            <a:avLst/>
          </a:prstGeom>
        </p:spPr>
      </p:pic>
      <p:sp>
        <p:nvSpPr>
          <p:cNvPr id="18" name="Tekstvak 17">
            <a:extLst>
              <a:ext uri="{FF2B5EF4-FFF2-40B4-BE49-F238E27FC236}">
                <a16:creationId xmlns:a16="http://schemas.microsoft.com/office/drawing/2014/main" id="{9BB270A8-D678-8C94-3886-BFE2A8EB8351}"/>
              </a:ext>
            </a:extLst>
          </p:cNvPr>
          <p:cNvSpPr txBox="1"/>
          <p:nvPr/>
        </p:nvSpPr>
        <p:spPr>
          <a:xfrm>
            <a:off x="5241637" y="3791947"/>
            <a:ext cx="6271490" cy="369332"/>
          </a:xfrm>
          <a:prstGeom prst="rect">
            <a:avLst/>
          </a:prstGeom>
          <a:noFill/>
        </p:spPr>
        <p:txBody>
          <a:bodyPr wrap="square">
            <a:spAutoFit/>
          </a:bodyPr>
          <a:lstStyle/>
          <a:p>
            <a:r>
              <a:rPr lang="en-GB" b="1" dirty="0"/>
              <a:t>Packing Products</a:t>
            </a:r>
            <a:endParaRPr lang="en-US" b="1" dirty="0"/>
          </a:p>
        </p:txBody>
      </p:sp>
      <p:pic>
        <p:nvPicPr>
          <p:cNvPr id="19" name="Afbeelding 18">
            <a:extLst>
              <a:ext uri="{FF2B5EF4-FFF2-40B4-BE49-F238E27FC236}">
                <a16:creationId xmlns:a16="http://schemas.microsoft.com/office/drawing/2014/main" id="{4451149C-D150-A73E-D613-4F96F5AE2679}"/>
              </a:ext>
            </a:extLst>
          </p:cNvPr>
          <p:cNvPicPr>
            <a:picLocks noChangeAspect="1"/>
          </p:cNvPicPr>
          <p:nvPr/>
        </p:nvPicPr>
        <p:blipFill>
          <a:blip r:embed="rId7"/>
          <a:stretch>
            <a:fillRect/>
          </a:stretch>
        </p:blipFill>
        <p:spPr>
          <a:xfrm>
            <a:off x="8765336" y="4246847"/>
            <a:ext cx="2664183" cy="2383743"/>
          </a:xfrm>
          <a:prstGeom prst="rect">
            <a:avLst/>
          </a:prstGeom>
        </p:spPr>
      </p:pic>
      <p:sp>
        <p:nvSpPr>
          <p:cNvPr id="21" name="Tekstvak 20">
            <a:extLst>
              <a:ext uri="{FF2B5EF4-FFF2-40B4-BE49-F238E27FC236}">
                <a16:creationId xmlns:a16="http://schemas.microsoft.com/office/drawing/2014/main" id="{1C221472-2E6A-9380-2A42-8AE5FFB05544}"/>
              </a:ext>
            </a:extLst>
          </p:cNvPr>
          <p:cNvSpPr txBox="1"/>
          <p:nvPr/>
        </p:nvSpPr>
        <p:spPr>
          <a:xfrm>
            <a:off x="9093384" y="3834731"/>
            <a:ext cx="6271490" cy="369332"/>
          </a:xfrm>
          <a:prstGeom prst="rect">
            <a:avLst/>
          </a:prstGeom>
          <a:noFill/>
        </p:spPr>
        <p:txBody>
          <a:bodyPr wrap="square">
            <a:spAutoFit/>
          </a:bodyPr>
          <a:lstStyle/>
          <a:p>
            <a:r>
              <a:rPr lang="en-GB" b="1" dirty="0"/>
              <a:t>Stock warehouse </a:t>
            </a:r>
            <a:endParaRPr lang="en-US" b="1" dirty="0"/>
          </a:p>
        </p:txBody>
      </p:sp>
    </p:spTree>
    <p:extLst>
      <p:ext uri="{BB962C8B-B14F-4D97-AF65-F5344CB8AC3E}">
        <p14:creationId xmlns:p14="http://schemas.microsoft.com/office/powerpoint/2010/main" val="816733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8000"/>
                <a:alpha val="85000"/>
              </a:schemeClr>
            </a:gs>
            <a:gs pos="100000">
              <a:schemeClr val="bg1"/>
            </a:gs>
          </a:gsLst>
          <a:lin ang="78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6B809-67C2-E01D-0512-3C9997BFC4C9}"/>
              </a:ext>
            </a:extLst>
          </p:cNvPr>
          <p:cNvSpPr>
            <a:spLocks noGrp="1"/>
          </p:cNvSpPr>
          <p:nvPr>
            <p:ph type="title"/>
          </p:nvPr>
        </p:nvSpPr>
        <p:spPr/>
        <p:txBody>
          <a:bodyPr/>
          <a:lstStyle/>
          <a:p>
            <a:r>
              <a:rPr lang="en-GB" sz="4000" b="1" u="sng" dirty="0">
                <a:solidFill>
                  <a:schemeClr val="tx1">
                    <a:lumMod val="95000"/>
                    <a:lumOff val="5000"/>
                  </a:schemeClr>
                </a:solidFill>
              </a:rPr>
              <a:t>Our brands</a:t>
            </a:r>
            <a:br>
              <a:rPr lang="en-US" sz="4000" b="1" u="sng" dirty="0">
                <a:solidFill>
                  <a:schemeClr val="tx1">
                    <a:lumMod val="95000"/>
                    <a:lumOff val="5000"/>
                  </a:schemeClr>
                </a:solidFill>
              </a:rPr>
            </a:br>
            <a:endParaRPr lang="nl-NL" dirty="0"/>
          </a:p>
        </p:txBody>
      </p:sp>
      <p:sp>
        <p:nvSpPr>
          <p:cNvPr id="4" name="Tijdelijke aanduiding voor tekst 3">
            <a:extLst>
              <a:ext uri="{FF2B5EF4-FFF2-40B4-BE49-F238E27FC236}">
                <a16:creationId xmlns:a16="http://schemas.microsoft.com/office/drawing/2014/main" id="{F3697551-33AA-F04E-BCC3-0BB8ECED14DB}"/>
              </a:ext>
            </a:extLst>
          </p:cNvPr>
          <p:cNvSpPr>
            <a:spLocks noGrp="1"/>
          </p:cNvSpPr>
          <p:nvPr>
            <p:ph type="body" sz="half" idx="2"/>
          </p:nvPr>
        </p:nvSpPr>
        <p:spPr/>
        <p:txBody>
          <a:bodyPr/>
          <a:lstStyle/>
          <a:p>
            <a:r>
              <a:rPr lang="en-GB" sz="1600" b="1" dirty="0">
                <a:solidFill>
                  <a:schemeClr val="tx1">
                    <a:lumMod val="95000"/>
                    <a:lumOff val="5000"/>
                  </a:schemeClr>
                </a:solidFill>
              </a:rPr>
              <a:t>According to demand and needs POLICE International always tries the best to satisfy their costumers by adopting social change and providing unique designs and articles. Now PBS is working in more than 6 brands </a:t>
            </a:r>
            <a:endParaRPr lang="en-US" sz="1600" b="1" dirty="0">
              <a:solidFill>
                <a:schemeClr val="tx1">
                  <a:lumMod val="95000"/>
                  <a:lumOff val="5000"/>
                </a:schemeClr>
              </a:solidFill>
            </a:endParaRPr>
          </a:p>
          <a:p>
            <a:endParaRPr lang="nl-NL" dirty="0"/>
          </a:p>
        </p:txBody>
      </p:sp>
      <p:sp>
        <p:nvSpPr>
          <p:cNvPr id="7" name="Tekstvak 6">
            <a:extLst>
              <a:ext uri="{FF2B5EF4-FFF2-40B4-BE49-F238E27FC236}">
                <a16:creationId xmlns:a16="http://schemas.microsoft.com/office/drawing/2014/main" id="{3F854244-E2D9-0F3F-47FC-67DDAD2FCE74}"/>
              </a:ext>
            </a:extLst>
          </p:cNvPr>
          <p:cNvSpPr txBox="1"/>
          <p:nvPr/>
        </p:nvSpPr>
        <p:spPr>
          <a:xfrm>
            <a:off x="905163" y="4742310"/>
            <a:ext cx="6096000" cy="646331"/>
          </a:xfrm>
          <a:prstGeom prst="rect">
            <a:avLst/>
          </a:prstGeom>
          <a:noFill/>
        </p:spPr>
        <p:txBody>
          <a:bodyPr wrap="square">
            <a:spAutoFit/>
          </a:bodyPr>
          <a:lstStyle/>
          <a:p>
            <a:r>
              <a:rPr lang="en-US" sz="1800" b="1" i="1" dirty="0">
                <a:solidFill>
                  <a:schemeClr val="accent1">
                    <a:lumMod val="60000"/>
                    <a:lumOff val="40000"/>
                  </a:schemeClr>
                </a:solidFill>
              </a:rPr>
              <a:t>POLICE  </a:t>
            </a:r>
            <a:r>
              <a:rPr lang="en-GB" sz="1800" b="1" i="1" dirty="0">
                <a:solidFill>
                  <a:schemeClr val="accent1">
                    <a:lumMod val="60000"/>
                    <a:lumOff val="40000"/>
                  </a:schemeClr>
                </a:solidFill>
              </a:rPr>
              <a:t>BODY   SIZE </a:t>
            </a:r>
          </a:p>
          <a:p>
            <a:r>
              <a:rPr lang="en-GB" sz="1800" i="1" dirty="0">
                <a:solidFill>
                  <a:schemeClr val="accent1">
                    <a:lumMod val="60000"/>
                    <a:lumOff val="40000"/>
                  </a:schemeClr>
                </a:solidFill>
              </a:rPr>
              <a:t>PBS Fashion Company Limited</a:t>
            </a:r>
            <a:endParaRPr lang="en-GB" sz="2000" i="1" dirty="0">
              <a:solidFill>
                <a:schemeClr val="accent1">
                  <a:lumMod val="60000"/>
                  <a:lumOff val="40000"/>
                </a:schemeClr>
              </a:solidFill>
            </a:endParaRPr>
          </a:p>
        </p:txBody>
      </p:sp>
      <p:pic>
        <p:nvPicPr>
          <p:cNvPr id="6" name="Tijdelijke aanduiding voor inhoud 5">
            <a:extLst>
              <a:ext uri="{FF2B5EF4-FFF2-40B4-BE49-F238E27FC236}">
                <a16:creationId xmlns:a16="http://schemas.microsoft.com/office/drawing/2014/main" id="{F0D87BEF-2292-5A85-682C-4DEA4C31D10B}"/>
              </a:ext>
            </a:extLst>
          </p:cNvPr>
          <p:cNvPicPr>
            <a:picLocks noGrp="1" noChangeAspect="1"/>
          </p:cNvPicPr>
          <p:nvPr>
            <p:ph idx="1"/>
          </p:nvPr>
        </p:nvPicPr>
        <p:blipFill>
          <a:blip r:embed="rId2"/>
          <a:stretch>
            <a:fillRect/>
          </a:stretch>
        </p:blipFill>
        <p:spPr>
          <a:xfrm>
            <a:off x="6450559" y="1756035"/>
            <a:ext cx="4074987" cy="2869279"/>
          </a:xfrm>
          <a:prstGeom prst="rect">
            <a:avLst/>
          </a:prstGeom>
        </p:spPr>
      </p:pic>
    </p:spTree>
    <p:extLst>
      <p:ext uri="{BB962C8B-B14F-4D97-AF65-F5344CB8AC3E}">
        <p14:creationId xmlns:p14="http://schemas.microsoft.com/office/powerpoint/2010/main" val="2135488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D20251F-DD28-D929-D434-8F012F190073}"/>
              </a:ext>
            </a:extLst>
          </p:cNvPr>
          <p:cNvSpPr>
            <a:spLocks noGrp="1"/>
          </p:cNvSpPr>
          <p:nvPr>
            <p:ph type="title"/>
          </p:nvPr>
        </p:nvSpPr>
        <p:spPr/>
        <p:txBody>
          <a:bodyPr/>
          <a:lstStyle/>
          <a:p>
            <a:pPr marL="0" marR="0" lvl="0" indent="0" defTabSz="914400" rtl="0" eaLnBrk="1" fontAlgn="auto" latinLnBrk="0" hangingPunct="1">
              <a:lnSpc>
                <a:spcPct val="100000"/>
              </a:lnSpc>
              <a:spcBef>
                <a:spcPts val="0"/>
              </a:spcBef>
              <a:spcAft>
                <a:spcPts val="0"/>
              </a:spcAft>
              <a:tabLst/>
              <a:defRPr/>
            </a:pPr>
            <a:r>
              <a:rPr kumimoji="0" lang="en-GB" sz="3600" b="0" i="0" u="sng" strike="noStrike" kern="1200" cap="none" spc="0" normalizeH="0" baseline="0" noProof="0" dirty="0">
                <a:ln>
                  <a:noFill/>
                </a:ln>
                <a:solidFill>
                  <a:prstClr val="white">
                    <a:lumMod val="85000"/>
                  </a:prstClr>
                </a:solidFill>
                <a:effectLst/>
                <a:uLnTx/>
                <a:uFillTx/>
                <a:latin typeface="Aharoni" panose="02010803020104030203" pitchFamily="2" charset="-79"/>
                <a:ea typeface="+mn-ea"/>
                <a:cs typeface="Aharoni" panose="02010803020104030203" pitchFamily="2" charset="-79"/>
              </a:rPr>
              <a:t>OUTLETS:</a:t>
            </a:r>
            <a:br>
              <a:rPr kumimoji="0" lang="en-US" sz="1800" b="0" i="0" u="sng" strike="noStrike" kern="1200" cap="none" spc="0" normalizeH="0" baseline="0" noProof="0" dirty="0">
                <a:ln>
                  <a:noFill/>
                </a:ln>
                <a:solidFill>
                  <a:prstClr val="white">
                    <a:lumMod val="85000"/>
                  </a:prstClr>
                </a:solidFill>
                <a:effectLst/>
                <a:uLnTx/>
                <a:uFillTx/>
                <a:latin typeface="Aharoni" panose="02010803020104030203" pitchFamily="2" charset="-79"/>
                <a:ea typeface="+mn-ea"/>
                <a:cs typeface="Aharoni" panose="02010803020104030203" pitchFamily="2" charset="-79"/>
              </a:rPr>
            </a:br>
            <a:endParaRPr lang="nl-NL" dirty="0"/>
          </a:p>
        </p:txBody>
      </p:sp>
      <p:sp>
        <p:nvSpPr>
          <p:cNvPr id="7" name="Tijdelijke aanduiding voor inhoud 6">
            <a:extLst>
              <a:ext uri="{FF2B5EF4-FFF2-40B4-BE49-F238E27FC236}">
                <a16:creationId xmlns:a16="http://schemas.microsoft.com/office/drawing/2014/main" id="{5939DD01-314A-DEA8-66F6-CAD7EAB6ECB5}"/>
              </a:ext>
            </a:extLst>
          </p:cNvPr>
          <p:cNvSpPr>
            <a:spLocks noGrp="1"/>
          </p:cNvSpPr>
          <p:nvPr>
            <p:ph sz="half" idx="1"/>
          </p:nvPr>
        </p:nvSpPr>
        <p:spPr>
          <a:xfrm>
            <a:off x="1129284" y="1393031"/>
            <a:ext cx="4754880" cy="40233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lumMod val="85000"/>
                  </a:prstClr>
                </a:solidFill>
                <a:effectLst/>
                <a:uLnTx/>
                <a:uFillTx/>
                <a:latin typeface="Calibri" panose="020F0502020204030204"/>
                <a:ea typeface="+mn-ea"/>
                <a:cs typeface="Aharoni" panose="02010803020104030203" pitchFamily="2" charset="-79"/>
              </a:rPr>
              <a:t>Retail outlets allow customers to see what they are buying up close and, as opposed to online stores, they provide instant gratification, because the customer walks away with their purchases immediately. A friendly and helpful staff also helps to build customer loyalty, ensuring that customers return again and again so Along with the excellent production processing and following best supply chain procedures PBS team is also very concern about their outlets. </a:t>
            </a:r>
            <a:endParaRPr kumimoji="0" lang="en-US" sz="1600" b="1" i="0" u="none" strike="noStrike" kern="1200" cap="none" spc="0" normalizeH="0" baseline="0" noProof="0" dirty="0">
              <a:ln>
                <a:noFill/>
              </a:ln>
              <a:solidFill>
                <a:prstClr val="white">
                  <a:lumMod val="85000"/>
                </a:prstClr>
              </a:solidFill>
              <a:effectLst/>
              <a:uLnTx/>
              <a:uFillTx/>
              <a:latin typeface="Calibri" panose="020F0502020204030204"/>
              <a:ea typeface="+mn-ea"/>
              <a:cs typeface="Aharoni" panose="02010803020104030203" pitchFamily="2" charset="-79"/>
            </a:endParaRPr>
          </a:p>
          <a:p>
            <a:endParaRPr lang="nl-NL" dirty="0"/>
          </a:p>
        </p:txBody>
      </p:sp>
      <p:pic>
        <p:nvPicPr>
          <p:cNvPr id="9" name="image3.jpeg">
            <a:extLst>
              <a:ext uri="{FF2B5EF4-FFF2-40B4-BE49-F238E27FC236}">
                <a16:creationId xmlns:a16="http://schemas.microsoft.com/office/drawing/2014/main" id="{202ECF21-26B4-40B4-80CE-3949835260DF}"/>
              </a:ext>
            </a:extLst>
          </p:cNvPr>
          <p:cNvPicPr>
            <a:picLocks noGrp="1" noChangeAspect="1"/>
          </p:cNvPicPr>
          <p:nvPr>
            <p:ph sz="half" idx="2"/>
          </p:nvPr>
        </p:nvPicPr>
        <p:blipFill rotWithShape="1">
          <a:blip r:embed="rId2" cstate="print"/>
          <a:srcRect l="7271" t="27215" r="12763" b="23854"/>
          <a:stretch/>
        </p:blipFill>
        <p:spPr bwMode="auto">
          <a:xfrm>
            <a:off x="678728" y="4108711"/>
            <a:ext cx="10811307" cy="2615361"/>
          </a:xfrm>
          <a:prstGeom prst="hexagon">
            <a:avLst/>
          </a:prstGeom>
          <a:ln>
            <a:noFill/>
          </a:ln>
          <a:extLst>
            <a:ext uri="{53640926-AAD7-44D8-BBD7-CCE9431645EC}">
              <a14:shadowObscured xmlns:a14="http://schemas.microsoft.com/office/drawing/2010/main"/>
            </a:ext>
          </a:extLst>
        </p:spPr>
      </p:pic>
      <p:pic>
        <p:nvPicPr>
          <p:cNvPr id="10" name="image5.jpeg">
            <a:extLst>
              <a:ext uri="{FF2B5EF4-FFF2-40B4-BE49-F238E27FC236}">
                <a16:creationId xmlns:a16="http://schemas.microsoft.com/office/drawing/2014/main" id="{27FD014E-4664-3E2E-E4D1-31D313B1CAEA}"/>
              </a:ext>
            </a:extLst>
          </p:cNvPr>
          <p:cNvPicPr>
            <a:picLocks noChangeAspect="1"/>
          </p:cNvPicPr>
          <p:nvPr/>
        </p:nvPicPr>
        <p:blipFill rotWithShape="1">
          <a:blip r:embed="rId3" cstate="print"/>
          <a:srcRect l="30339" r="17397"/>
          <a:stretch/>
        </p:blipFill>
        <p:spPr bwMode="auto">
          <a:xfrm>
            <a:off x="7897090" y="344944"/>
            <a:ext cx="2613273" cy="33500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175818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3E101778-F118-A30D-B3DE-9AE6ACC27938}"/>
              </a:ext>
            </a:extLst>
          </p:cNvPr>
          <p:cNvPicPr>
            <a:picLocks noChangeAspect="1"/>
          </p:cNvPicPr>
          <p:nvPr/>
        </p:nvPicPr>
        <p:blipFill>
          <a:blip r:embed="rId2"/>
          <a:stretch>
            <a:fillRect/>
          </a:stretch>
        </p:blipFill>
        <p:spPr>
          <a:xfrm>
            <a:off x="-73891" y="-361292"/>
            <a:ext cx="12192000" cy="6857999"/>
          </a:xfrm>
          <a:prstGeom prst="rect">
            <a:avLst/>
          </a:prstGeom>
        </p:spPr>
      </p:pic>
      <p:pic>
        <p:nvPicPr>
          <p:cNvPr id="15" name="image12.jpeg">
            <a:extLst>
              <a:ext uri="{FF2B5EF4-FFF2-40B4-BE49-F238E27FC236}">
                <a16:creationId xmlns:a16="http://schemas.microsoft.com/office/drawing/2014/main" id="{A4626D02-B5E7-45AD-8DF9-A51BD53ED7BD}"/>
              </a:ext>
            </a:extLst>
          </p:cNvPr>
          <p:cNvPicPr>
            <a:picLocks noChangeAspect="1"/>
          </p:cNvPicPr>
          <p:nvPr/>
        </p:nvPicPr>
        <p:blipFill rotWithShape="1">
          <a:blip r:embed="rId3" cstate="print"/>
          <a:srcRect l="29027" r="6162" b="-4"/>
          <a:stretch/>
        </p:blipFill>
        <p:spPr bwMode="auto">
          <a:xfrm>
            <a:off x="8918762" y="45108"/>
            <a:ext cx="3273238" cy="33838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pic>
        <p:nvPicPr>
          <p:cNvPr id="16" name="image5.jpeg">
            <a:extLst>
              <a:ext uri="{FF2B5EF4-FFF2-40B4-BE49-F238E27FC236}">
                <a16:creationId xmlns:a16="http://schemas.microsoft.com/office/drawing/2014/main" id="{B3477563-924C-407E-A23F-7CF092E3F555}"/>
              </a:ext>
            </a:extLst>
          </p:cNvPr>
          <p:cNvPicPr>
            <a:picLocks noChangeAspect="1"/>
          </p:cNvPicPr>
          <p:nvPr/>
        </p:nvPicPr>
        <p:blipFill rotWithShape="1">
          <a:blip r:embed="rId4" cstate="print"/>
          <a:srcRect l="30339" r="17397"/>
          <a:stretch/>
        </p:blipFill>
        <p:spPr bwMode="auto">
          <a:xfrm>
            <a:off x="0" y="2288332"/>
            <a:ext cx="3564618" cy="45696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pic>
        <p:nvPicPr>
          <p:cNvPr id="17" name="image7.jpeg">
            <a:extLst>
              <a:ext uri="{FF2B5EF4-FFF2-40B4-BE49-F238E27FC236}">
                <a16:creationId xmlns:a16="http://schemas.microsoft.com/office/drawing/2014/main" id="{5C835F37-6C63-49D9-B741-1055F03D743C}"/>
              </a:ext>
            </a:extLst>
          </p:cNvPr>
          <p:cNvPicPr>
            <a:picLocks noChangeAspect="1"/>
          </p:cNvPicPr>
          <p:nvPr/>
        </p:nvPicPr>
        <p:blipFill rotWithShape="1">
          <a:blip r:embed="rId5" cstate="print"/>
          <a:srcRect t="1677" r="-1" b="11171"/>
          <a:stretch/>
        </p:blipFill>
        <p:spPr bwMode="auto">
          <a:xfrm>
            <a:off x="1782309" y="-1"/>
            <a:ext cx="3913632" cy="22852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pic>
        <p:nvPicPr>
          <p:cNvPr id="18" name="image4.jpeg">
            <a:extLst>
              <a:ext uri="{FF2B5EF4-FFF2-40B4-BE49-F238E27FC236}">
                <a16:creationId xmlns:a16="http://schemas.microsoft.com/office/drawing/2014/main" id="{1A3D3F1C-FAAD-4C2A-B0B4-CD56F72900AD}"/>
              </a:ext>
            </a:extLst>
          </p:cNvPr>
          <p:cNvPicPr>
            <a:picLocks noChangeAspect="1"/>
          </p:cNvPicPr>
          <p:nvPr/>
        </p:nvPicPr>
        <p:blipFill rotWithShape="1">
          <a:blip r:embed="rId6" cstate="print"/>
          <a:srcRect l="22984" r="9004" b="-1"/>
          <a:stretch/>
        </p:blipFill>
        <p:spPr bwMode="auto">
          <a:xfrm>
            <a:off x="9363235" y="4071321"/>
            <a:ext cx="2828765" cy="27866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pic>
        <p:nvPicPr>
          <p:cNvPr id="19" name="image16.jpeg">
            <a:extLst>
              <a:ext uri="{FF2B5EF4-FFF2-40B4-BE49-F238E27FC236}">
                <a16:creationId xmlns:a16="http://schemas.microsoft.com/office/drawing/2014/main" id="{A7675B15-5516-4BC4-9F2D-2C173191F268}"/>
              </a:ext>
            </a:extLst>
          </p:cNvPr>
          <p:cNvPicPr>
            <a:picLocks noChangeAspect="1"/>
          </p:cNvPicPr>
          <p:nvPr/>
        </p:nvPicPr>
        <p:blipFill rotWithShape="1">
          <a:blip r:embed="rId7" cstate="print"/>
          <a:srcRect l="26422" r="6576" b="-2"/>
          <a:stretch/>
        </p:blipFill>
        <p:spPr bwMode="auto">
          <a:xfrm>
            <a:off x="5482337" y="1718683"/>
            <a:ext cx="2852928" cy="285292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sp>
        <p:nvSpPr>
          <p:cNvPr id="23" name="Tekstvak 22">
            <a:extLst>
              <a:ext uri="{FF2B5EF4-FFF2-40B4-BE49-F238E27FC236}">
                <a16:creationId xmlns:a16="http://schemas.microsoft.com/office/drawing/2014/main" id="{AD0991ED-FE0B-1824-EEB1-DEEFEE75680A}"/>
              </a:ext>
            </a:extLst>
          </p:cNvPr>
          <p:cNvSpPr txBox="1"/>
          <p:nvPr/>
        </p:nvSpPr>
        <p:spPr>
          <a:xfrm>
            <a:off x="5580082" y="5508974"/>
            <a:ext cx="7566305" cy="535531"/>
          </a:xfrm>
          <a:prstGeom prst="rect">
            <a:avLst/>
          </a:prstGeom>
          <a:noFill/>
        </p:spPr>
        <p:txBody>
          <a:bodyPr wrap="square">
            <a:spAutoFit/>
          </a:bodyPr>
          <a:lstStyle/>
          <a:p>
            <a:pPr>
              <a:lnSpc>
                <a:spcPct val="90000"/>
              </a:lnSpc>
              <a:spcBef>
                <a:spcPct val="0"/>
              </a:spcBef>
              <a:spcAft>
                <a:spcPts val="600"/>
              </a:spcAft>
            </a:pPr>
            <a:r>
              <a:rPr lang="en-US" sz="3200" b="1" u="sng" kern="1200" dirty="0">
                <a:solidFill>
                  <a:schemeClr val="tx1"/>
                </a:solidFill>
                <a:latin typeface="Amasis MT Pro Black" panose="02040A04050005020304" pitchFamily="18" charset="0"/>
                <a:ea typeface="+mj-ea"/>
                <a:cs typeface="+mj-cs"/>
              </a:rPr>
              <a:t>Showrooms</a:t>
            </a:r>
            <a:r>
              <a:rPr lang="en-US" sz="1800" b="1" u="sng" dirty="0">
                <a:latin typeface="+mj-lt"/>
                <a:ea typeface="+mj-ea"/>
                <a:cs typeface="+mj-cs"/>
              </a:rPr>
              <a:t> </a:t>
            </a:r>
            <a:endParaRPr lang="en-US" sz="1800" b="1" u="sng" kern="1200" dirty="0">
              <a:solidFill>
                <a:schemeClr val="tx1"/>
              </a:solidFill>
              <a:latin typeface="+mj-lt"/>
              <a:ea typeface="+mj-ea"/>
              <a:cs typeface="+mj-cs"/>
            </a:endParaRPr>
          </a:p>
        </p:txBody>
      </p:sp>
    </p:spTree>
    <p:extLst>
      <p:ext uri="{BB962C8B-B14F-4D97-AF65-F5344CB8AC3E}">
        <p14:creationId xmlns:p14="http://schemas.microsoft.com/office/powerpoint/2010/main" val="37510492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D2824C-A1EB-F561-6504-303CD7F92326}"/>
              </a:ext>
            </a:extLst>
          </p:cNvPr>
          <p:cNvSpPr>
            <a:spLocks noGrp="1"/>
          </p:cNvSpPr>
          <p:nvPr>
            <p:ph type="title"/>
          </p:nvPr>
        </p:nvSpPr>
        <p:spPr>
          <a:xfrm>
            <a:off x="810491" y="806887"/>
            <a:ext cx="8315036" cy="1576093"/>
          </a:xfrm>
        </p:spPr>
        <p:txBody>
          <a:bodyPr>
            <a:normAutofit fontScale="90000"/>
          </a:bodyPr>
          <a:lstStyle/>
          <a:p>
            <a:r>
              <a:rPr lang="en-US" sz="5400" b="1" dirty="0">
                <a:solidFill>
                  <a:srgbClr val="00339A"/>
                </a:solidFill>
                <a:latin typeface="Aharoni" panose="02010803020104030203" pitchFamily="2" charset="-79"/>
                <a:ea typeface="+mj-ea"/>
                <a:cs typeface="Aharoni" panose="02010803020104030203" pitchFamily="2" charset="-79"/>
              </a:rPr>
              <a:t>What make us different</a:t>
            </a:r>
            <a:br>
              <a:rPr lang="en-US" sz="5400" b="1" dirty="0">
                <a:solidFill>
                  <a:srgbClr val="00339A"/>
                </a:solidFill>
                <a:latin typeface="Aharoni" panose="02010803020104030203" pitchFamily="2" charset="-79"/>
                <a:ea typeface="+mj-ea"/>
                <a:cs typeface="Aharoni" panose="02010803020104030203" pitchFamily="2" charset="-79"/>
              </a:rPr>
            </a:br>
            <a:endParaRPr lang="nl-NL" dirty="0"/>
          </a:p>
        </p:txBody>
      </p:sp>
      <p:pic>
        <p:nvPicPr>
          <p:cNvPr id="4" name="Picture 2" descr="How Cotton Processing in Factory, Cotton Cultivation - Cotton Farming and  Harvest - YouTube">
            <a:extLst>
              <a:ext uri="{FF2B5EF4-FFF2-40B4-BE49-F238E27FC236}">
                <a16:creationId xmlns:a16="http://schemas.microsoft.com/office/drawing/2014/main" id="{3F987ECA-075E-49A9-979F-8BB5A3F49BCE}"/>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5269" r="18311"/>
          <a:stretch/>
        </p:blipFill>
        <p:spPr bwMode="auto">
          <a:xfrm>
            <a:off x="8157118" y="0"/>
            <a:ext cx="4034882" cy="402272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chemeClr val="tx1"/>
          </a:solidFill>
        </p:spPr>
      </p:pic>
      <p:pic>
        <p:nvPicPr>
          <p:cNvPr id="5" name="Picture 10" descr="Diabetic Wound Care | Spectrum Health Lakeland">
            <a:extLst>
              <a:ext uri="{FF2B5EF4-FFF2-40B4-BE49-F238E27FC236}">
                <a16:creationId xmlns:a16="http://schemas.microsoft.com/office/drawing/2014/main" id="{88437AAE-68D2-47C7-9665-3284FB74761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038109" y="4191570"/>
            <a:ext cx="2623125" cy="20812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6 ways to treat diabetic foot ulcers - Medline">
            <a:extLst>
              <a:ext uri="{FF2B5EF4-FFF2-40B4-BE49-F238E27FC236}">
                <a16:creationId xmlns:a16="http://schemas.microsoft.com/office/drawing/2014/main" id="{5726BE6A-1D24-4C61-8E08-9A8E63FAC61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72073" y="4191570"/>
            <a:ext cx="2419927" cy="2081213"/>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CFB01601-235E-9904-FF8E-8A2EDEBC89B6}"/>
              </a:ext>
            </a:extLst>
          </p:cNvPr>
          <p:cNvSpPr txBox="1"/>
          <p:nvPr/>
        </p:nvSpPr>
        <p:spPr>
          <a:xfrm>
            <a:off x="683491" y="1907968"/>
            <a:ext cx="6096000"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PBS management are experts to buy best quality of raw material. We use 100% cotton, Our company uses </a:t>
            </a:r>
            <a:r>
              <a:rPr kumimoji="0" lang="en-GB"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Supima</a:t>
            </a:r>
            <a:r>
              <a:rPr kumimoji="0" lang="en-GB"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Cotton (superior Pima) and Egyptian cotton for our fashion line products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And not even that our company don’t use such chemical for production which can harm human health such as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Dimethylformamide found in acrylic fabrics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Azo dyes used to color clothes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Phthalates found in plastic raincoats, fake leather and waterproof clothing</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Nano silver used in clothes marketed as antimicrobial</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Moreover, our consumer never have </a:t>
            </a:r>
            <a:r>
              <a:rPr kumimoji="0" lang="en-GB"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respiratory issues and diabetic wounds patients can use our products </a:t>
            </a: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007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1000"/>
                                        <p:tgtEl>
                                          <p:spTgt spid="8">
                                            <p:txEl>
                                              <p:pRg st="2" end="2"/>
                                            </p:txEl>
                                          </p:spTgt>
                                        </p:tgtEl>
                                      </p:cBhvr>
                                    </p:animEffect>
                                    <p:anim calcmode="lin" valueType="num">
                                      <p:cBhvr>
                                        <p:cTn id="2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fade">
                                      <p:cBhvr>
                                        <p:cTn id="29" dur="1000"/>
                                        <p:tgtEl>
                                          <p:spTgt spid="8">
                                            <p:txEl>
                                              <p:pRg st="3" end="3"/>
                                            </p:txEl>
                                          </p:spTgt>
                                        </p:tgtEl>
                                      </p:cBhvr>
                                    </p:animEffect>
                                    <p:anim calcmode="lin" valueType="num">
                                      <p:cBhvr>
                                        <p:cTn id="3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fade">
                                      <p:cBhvr>
                                        <p:cTn id="34" dur="1000"/>
                                        <p:tgtEl>
                                          <p:spTgt spid="8">
                                            <p:txEl>
                                              <p:pRg st="4" end="4"/>
                                            </p:txEl>
                                          </p:spTgt>
                                        </p:tgtEl>
                                      </p:cBhvr>
                                    </p:animEffect>
                                    <p:anim calcmode="lin" valueType="num">
                                      <p:cBhvr>
                                        <p:cTn id="3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animEffect transition="in" filter="fade">
                                      <p:cBhvr>
                                        <p:cTn id="39" dur="1000"/>
                                        <p:tgtEl>
                                          <p:spTgt spid="8">
                                            <p:txEl>
                                              <p:pRg st="5" end="5"/>
                                            </p:txEl>
                                          </p:spTgt>
                                        </p:tgtEl>
                                      </p:cBhvr>
                                    </p:animEffect>
                                    <p:anim calcmode="lin" valueType="num">
                                      <p:cBhvr>
                                        <p:cTn id="40"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8">
                                            <p:txEl>
                                              <p:pRg st="7" end="7"/>
                                            </p:txEl>
                                          </p:spTgt>
                                        </p:tgtEl>
                                        <p:attrNameLst>
                                          <p:attrName>style.visibility</p:attrName>
                                        </p:attrNameLst>
                                      </p:cBhvr>
                                      <p:to>
                                        <p:strVal val="visible"/>
                                      </p:to>
                                    </p:set>
                                    <p:animEffect transition="in" filter="fade">
                                      <p:cBhvr>
                                        <p:cTn id="44" dur="1000"/>
                                        <p:tgtEl>
                                          <p:spTgt spid="8">
                                            <p:txEl>
                                              <p:pRg st="7" end="7"/>
                                            </p:txEl>
                                          </p:spTgt>
                                        </p:tgtEl>
                                      </p:cBhvr>
                                    </p:animEffect>
                                    <p:anim calcmode="lin" valueType="num">
                                      <p:cBhvr>
                                        <p:cTn id="45"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_50521298_TF89549367_Win32" id="{421A4B82-64CF-4C06-8D88-350E4773C425}" vid="{713420F7-996A-4307-8FF7-9E865AB4648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231547-F69E-41A9-93A9-B70B5E3064F1}">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6EA402E5-52EF-430B-8CCB-B4AAA8C46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A7C301-87CC-4EB1-AF40-15075522FC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Leisteen</Template>
  <TotalTime>147</TotalTime>
  <Words>781</Words>
  <Application>Microsoft Office PowerPoint</Application>
  <PresentationFormat>Breedbeeld</PresentationFormat>
  <Paragraphs>82</Paragraphs>
  <Slides>15</Slides>
  <Notes>5</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15</vt:i4>
      </vt:variant>
    </vt:vector>
  </HeadingPairs>
  <TitlesOfParts>
    <vt:vector size="24" baseType="lpstr">
      <vt:lpstr>Aharoni</vt:lpstr>
      <vt:lpstr>Amasis MT Pro Black</vt:lpstr>
      <vt:lpstr>Arial</vt:lpstr>
      <vt:lpstr>Calibri</vt:lpstr>
      <vt:lpstr>Times New Roman</vt:lpstr>
      <vt:lpstr>Tw Cen MT</vt:lpstr>
      <vt:lpstr>Tw Cen MT Condensed</vt:lpstr>
      <vt:lpstr>Wingdings 3</vt:lpstr>
      <vt:lpstr>Integraal</vt:lpstr>
      <vt:lpstr>Police </vt:lpstr>
      <vt:lpstr>Table of content</vt:lpstr>
      <vt:lpstr>History of police</vt:lpstr>
      <vt:lpstr>Till 2022 PBS Fashion company “POLICE” has expanded its business to over 60+ countries operating from THAILAND.  </vt:lpstr>
      <vt:lpstr>Back of the house </vt:lpstr>
      <vt:lpstr>Our brands </vt:lpstr>
      <vt:lpstr>OUTLETS: </vt:lpstr>
      <vt:lpstr>PowerPoint-presentatie</vt:lpstr>
      <vt:lpstr>What make us different </vt:lpstr>
      <vt:lpstr>Company achievements and worth </vt:lpstr>
      <vt:lpstr>Roadmap </vt:lpstr>
      <vt:lpstr>Marketing strategy </vt:lpstr>
      <vt:lpstr>Why Choose Us ?</vt:lpstr>
      <vt:lpstr>PowerPoint-presentatie</vt:lpstr>
      <vt:lpstr>Thank you for your time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Police </dc:title>
  <dc:creator>Natalja Mihnovich</dc:creator>
  <cp:lastModifiedBy>Natalja Mihnovich</cp:lastModifiedBy>
  <cp:revision>1</cp:revision>
  <dcterms:created xsi:type="dcterms:W3CDTF">2022-09-08T13:29:28Z</dcterms:created>
  <dcterms:modified xsi:type="dcterms:W3CDTF">2022-09-21T10:02:17Z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